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16"/>
  </p:notesMasterIdLst>
  <p:handoutMasterIdLst>
    <p:handoutMasterId r:id="rId17"/>
  </p:handoutMasterIdLst>
  <p:sldIdLst>
    <p:sldId id="257" r:id="rId5"/>
    <p:sldId id="414" r:id="rId6"/>
    <p:sldId id="415" r:id="rId7"/>
    <p:sldId id="411" r:id="rId8"/>
    <p:sldId id="416" r:id="rId9"/>
    <p:sldId id="412" r:id="rId10"/>
    <p:sldId id="413" r:id="rId11"/>
    <p:sldId id="398" r:id="rId12"/>
    <p:sldId id="410" r:id="rId13"/>
    <p:sldId id="409" r:id="rId14"/>
    <p:sldId id="391" r:id="rId15"/>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653752BF-F08F-43C1-9FAC-17CB1D16EDD6}">
          <p14:sldIdLst>
            <p14:sldId id="257"/>
            <p14:sldId id="414"/>
            <p14:sldId id="415"/>
            <p14:sldId id="411"/>
            <p14:sldId id="416"/>
            <p14:sldId id="412"/>
            <p14:sldId id="413"/>
            <p14:sldId id="398"/>
            <p14:sldId id="410"/>
          </p14:sldIdLst>
        </p14:section>
        <p14:section name="Filtre Sloan" id="{DFFD6DB3-A692-427D-BCB3-57FE0FC4F96D}">
          <p14:sldIdLst>
            <p14:sldId id="409"/>
            <p14:sldId id="391"/>
          </p14:sldIdLst>
        </p14:section>
      </p14:sectionLst>
    </p:ex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35B"/>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3725" autoAdjust="0"/>
  </p:normalViewPr>
  <p:slideViewPr>
    <p:cSldViewPr snapToGrid="0">
      <p:cViewPr varScale="1">
        <p:scale>
          <a:sx n="82" d="100"/>
          <a:sy n="82" d="100"/>
        </p:scale>
        <p:origin x="720" y="72"/>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114" d="100"/>
          <a:sy n="114" d="100"/>
        </p:scale>
        <p:origin x="222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9901395-E085-4F4B-8480-0D4D51470E22}" type="datetime1">
              <a:rPr lang="fr-FR" smtClean="0"/>
              <a:t>16/06/2025</a:t>
            </a:fld>
            <a:endParaRPr lang="fr-FR"/>
          </a:p>
        </p:txBody>
      </p:sp>
      <p:sp>
        <p:nvSpPr>
          <p:cNvPr id="4" name="Espace réservé du pied de page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23CDBB5-5B4A-4483-935D-A73935186B4D}" type="slidenum">
              <a:rPr lang="fr-FR" smtClean="0"/>
              <a:t>‹N°›</a:t>
            </a:fld>
            <a:endParaRPr lang="fr-FR"/>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46A5458-2F44-415F-9D8B-C167BD79D5BC}" type="datetime1">
              <a:rPr lang="fr-FR" smtClean="0"/>
              <a:t>16/06/2025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E7CCE34D-CFF1-4FFE-815B-D050E7ED2DFD}" type="slidenum">
              <a:rPr lang="fr-FR" smtClean="0"/>
              <a:t>‹N°›</a:t>
            </a:fld>
            <a:endParaRPr lang="fr-FR"/>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5"/>
          </p:nvPr>
        </p:nvSpPr>
        <p:spPr/>
        <p:txBody>
          <a:bodyPr rtlCol="0"/>
          <a:lstStyle/>
          <a:p>
            <a:pPr rtl="0"/>
            <a:fld id="{1983A999-5E0E-42CA-8400-604AE921FF7C}" type="slidenum">
              <a:rPr lang="fr-FR" smtClean="0"/>
              <a:t>1</a:t>
            </a:fld>
            <a:endParaRPr lang="fr-FR"/>
          </a:p>
        </p:txBody>
      </p:sp>
      <p:sp>
        <p:nvSpPr>
          <p:cNvPr id="5" name="Espace réservé de la date 4">
            <a:extLst>
              <a:ext uri="{FF2B5EF4-FFF2-40B4-BE49-F238E27FC236}">
                <a16:creationId xmlns:a16="http://schemas.microsoft.com/office/drawing/2014/main" id="{3C0A24FE-7EA0-4AB7-A794-AF7E7158E8D1}"/>
              </a:ext>
            </a:extLst>
          </p:cNvPr>
          <p:cNvSpPr>
            <a:spLocks noGrp="1"/>
          </p:cNvSpPr>
          <p:nvPr>
            <p:ph type="dt" idx="1"/>
          </p:nvPr>
        </p:nvSpPr>
        <p:spPr/>
        <p:txBody>
          <a:bodyPr/>
          <a:lstStyle/>
          <a:p>
            <a:pPr rtl="0"/>
            <a:fld id="{8EB27F4A-103A-4702-9921-7D4D4413A207}" type="datetime1">
              <a:rPr lang="fr-FR" smtClean="0"/>
              <a:t>16/06/2025</a:t>
            </a:fld>
            <a:endParaRPr lang="fr-FR"/>
          </a:p>
        </p:txBody>
      </p:sp>
    </p:spTree>
    <p:extLst>
      <p:ext uri="{BB962C8B-B14F-4D97-AF65-F5344CB8AC3E}">
        <p14:creationId xmlns:p14="http://schemas.microsoft.com/office/powerpoint/2010/main" val="1560835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re">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rtlCol="0" anchor="b" anchorCtr="0">
            <a:noAutofit/>
          </a:bodyPr>
          <a:lstStyle/>
          <a:p>
            <a:pPr rtl="0"/>
            <a:r>
              <a:rPr lang="fr-FR" sz="4800"/>
              <a:t>3DFloat</a:t>
            </a:r>
          </a:p>
        </p:txBody>
      </p:sp>
      <p:sp>
        <p:nvSpPr>
          <p:cNvPr id="14" name="Espace réservé d’image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rtlCol="0">
            <a:noAutofit/>
          </a:bodyPr>
          <a:lstStyle/>
          <a:p>
            <a:pPr rtl="0"/>
            <a:r>
              <a:rPr lang="fr-FR"/>
              <a:t>Cliquez sur l'icône pour ajouter une image</a:t>
            </a:r>
          </a:p>
        </p:txBody>
      </p:sp>
      <p:sp>
        <p:nvSpPr>
          <p:cNvPr id="8" name="Ovale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nvGrpSpPr>
          <p:cNvPr id="9" name="Groupe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orme libre : Form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1" name="Ovale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3" name="Espace réservé du texte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rtlCol="0">
            <a:noAutofit/>
          </a:bodyPr>
          <a:lstStyle>
            <a:lvl1pPr>
              <a:buNone/>
              <a:defRPr sz="2000"/>
            </a:lvl1pPr>
            <a:lvl2pPr>
              <a:buNone/>
              <a:defRPr sz="2000"/>
            </a:lvl2pPr>
            <a:lvl3pPr>
              <a:buNone/>
              <a:defRPr sz="2000"/>
            </a:lvl3pPr>
            <a:lvl4pPr>
              <a:buNone/>
              <a:defRPr sz="2000"/>
            </a:lvl4pPr>
            <a:lvl5pPr>
              <a:buNone/>
              <a:defRPr sz="2000"/>
            </a:lvl5pPr>
          </a:lstStyle>
          <a:p>
            <a:pPr lvl="0" rtl="0"/>
            <a:r>
              <a:rPr lang="fr-FR"/>
              <a:t>Cliquez pour modifier les styles du texte du masque</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rtlCol="0" anchor="b" anchorCtr="0">
            <a:noAutofit/>
          </a:bodyPr>
          <a:lstStyle>
            <a:lvl1pPr>
              <a:defRPr/>
            </a:lvl1pPr>
          </a:lstStyle>
          <a:p>
            <a:pPr rtl="0"/>
            <a:r>
              <a:rPr lang="fr-FR"/>
              <a:t>Cliquez pour ajouter un titre</a:t>
            </a:r>
          </a:p>
        </p:txBody>
      </p:sp>
      <p:sp>
        <p:nvSpPr>
          <p:cNvPr id="7" name="Espace réservé du contenu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rtlCol="0" anchor="t" anchorCtr="0">
            <a:noAutofit/>
          </a:bodyPr>
          <a:lstStyle>
            <a:lvl1pPr>
              <a:buNone/>
              <a:defRPr/>
            </a:lvl1pPr>
          </a:lstStyle>
          <a:p>
            <a:pPr rtl="0">
              <a:lnSpc>
                <a:spcPct val="120000"/>
              </a:lnSpc>
            </a:pPr>
            <a:r>
              <a:rPr lang="fr-FR" sz="1600"/>
              <a:t>Cliquer pour ajouter du texte</a:t>
            </a:r>
          </a:p>
        </p:txBody>
      </p:sp>
      <p:sp>
        <p:nvSpPr>
          <p:cNvPr id="17" name="Espace réservé d’image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rtlCol="0">
            <a:noAutofit/>
          </a:bodyPr>
          <a:lstStyle/>
          <a:p>
            <a:pPr rtl="0"/>
            <a:r>
              <a:rPr lang="fr-FR"/>
              <a:t>Cliquez sur l'icône pour ajouter une image</a:t>
            </a:r>
          </a:p>
        </p:txBody>
      </p:sp>
      <p:sp>
        <p:nvSpPr>
          <p:cNvPr id="22" name="Espace réservé d’image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rtlCol="0">
            <a:noAutofit/>
          </a:bodyPr>
          <a:lstStyle/>
          <a:p>
            <a:pPr rtl="0"/>
            <a:r>
              <a:rPr lang="fr-FR"/>
              <a:t>Cliquez sur l'icône pour ajouter une image</a:t>
            </a:r>
          </a:p>
        </p:txBody>
      </p:sp>
      <p:sp>
        <p:nvSpPr>
          <p:cNvPr id="25" name="Espace réservé d’image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rtlCol="0">
            <a:noAutofit/>
          </a:bodyPr>
          <a:lstStyle/>
          <a:p>
            <a:pPr rtl="0"/>
            <a:r>
              <a:rPr lang="fr-FR"/>
              <a:t>Cliquez sur l'icône pour ajouter une image</a:t>
            </a:r>
          </a:p>
        </p:txBody>
      </p:sp>
      <p:sp>
        <p:nvSpPr>
          <p:cNvPr id="2" name="Espace réservé de la date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fr-FR"/>
              <a:t>Mardi 2 février 20XX</a:t>
            </a:r>
          </a:p>
        </p:txBody>
      </p:sp>
      <p:sp>
        <p:nvSpPr>
          <p:cNvPr id="3" name="Espace réservé du pied de page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
        <p:nvSpPr>
          <p:cNvPr id="6" name="Ovale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nvGrpSpPr>
          <p:cNvPr id="10" name="Groupe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orme libre : Form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2" name="Ovale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dirty="0"/>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r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rtlCol="0" anchor="t" anchorCtr="0">
            <a:noAutofit/>
          </a:bodyPr>
          <a:lstStyle/>
          <a:p>
            <a:pPr rtl="0"/>
            <a:r>
              <a:rPr lang="fr-FR"/>
              <a:t>Modifiez le style du titre</a:t>
            </a:r>
            <a:endParaRPr lang="fr-FR" dirty="0"/>
          </a:p>
        </p:txBody>
      </p:sp>
      <p:sp>
        <p:nvSpPr>
          <p:cNvPr id="12" name="Espace réservé d’image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rtlCol="0">
            <a:noAutofit/>
          </a:bodyPr>
          <a:lstStyle/>
          <a:p>
            <a:pPr rtl="0"/>
            <a:r>
              <a:rPr lang="fr-FR"/>
              <a:t>Cliquez sur l'icône pour ajouter une image</a:t>
            </a:r>
          </a:p>
        </p:txBody>
      </p:sp>
      <p:sp>
        <p:nvSpPr>
          <p:cNvPr id="18" name="Espace réservé d’image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rtlCol="0">
            <a:noAutofit/>
          </a:bodyPr>
          <a:lstStyle/>
          <a:p>
            <a:pPr rtl="0"/>
            <a:r>
              <a:rPr lang="fr-FR"/>
              <a:t>Cliquez sur l'icône pour ajouter une image</a:t>
            </a:r>
          </a:p>
        </p:txBody>
      </p:sp>
      <p:sp>
        <p:nvSpPr>
          <p:cNvPr id="19" name="Espace réservé d’image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rtlCol="0">
            <a:noAutofit/>
          </a:bodyPr>
          <a:lstStyle/>
          <a:p>
            <a:pPr rtl="0"/>
            <a:r>
              <a:rPr lang="fr-FR"/>
              <a:t>Cliquez sur l'icône pour ajouter une image</a:t>
            </a:r>
          </a:p>
        </p:txBody>
      </p:sp>
      <p:sp>
        <p:nvSpPr>
          <p:cNvPr id="20" name="Espace réservé d’image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rtlCol="0">
            <a:noAutofit/>
          </a:bodyPr>
          <a:lstStyle/>
          <a:p>
            <a:pPr rtl="0"/>
            <a:r>
              <a:rPr lang="fr-FR"/>
              <a:t>Cliquez sur l'icône pour ajouter une image</a:t>
            </a:r>
          </a:p>
        </p:txBody>
      </p:sp>
      <p:sp>
        <p:nvSpPr>
          <p:cNvPr id="2" name="Espace réservé de la date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fr-FR"/>
              <a:t>Mardi 2 février 20XX</a:t>
            </a:r>
          </a:p>
        </p:txBody>
      </p:sp>
      <p:sp>
        <p:nvSpPr>
          <p:cNvPr id="3" name="Espace réservé du pied de page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
        <p:nvSpPr>
          <p:cNvPr id="11" name="Espace réservé du contenu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rtlCol="0">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rtl="0"/>
            <a:r>
              <a:rPr lang="fr-FR"/>
              <a:t>Cliquez pour modifier les styles du texte du masque</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aut de section">
    <p:bg>
      <p:bgRef idx="1001">
        <a:schemeClr val="bg1"/>
      </p:bgRef>
    </p:bg>
    <p:spTree>
      <p:nvGrpSpPr>
        <p:cNvPr id="1" name=""/>
        <p:cNvGrpSpPr/>
        <p:nvPr/>
      </p:nvGrpSpPr>
      <p:grpSpPr>
        <a:xfrm>
          <a:off x="0" y="0"/>
          <a:ext cx="0" cy="0"/>
          <a:chOff x="0" y="0"/>
          <a:chExt cx="0" cy="0"/>
        </a:xfrm>
      </p:grpSpPr>
      <p:sp>
        <p:nvSpPr>
          <p:cNvPr id="8" name="Espace réservé d’image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rtlCol="0"/>
          <a:lstStyle/>
          <a:p>
            <a:pPr rtl="0"/>
            <a:r>
              <a:rPr lang="fr-FR"/>
              <a:t>Cliquez sur l'icône pour ajouter une image</a:t>
            </a:r>
          </a:p>
        </p:txBody>
      </p:sp>
      <p:sp>
        <p:nvSpPr>
          <p:cNvPr id="4" name="Espace réservé de la date 3">
            <a:extLst>
              <a:ext uri="{FF2B5EF4-FFF2-40B4-BE49-F238E27FC236}">
                <a16:creationId xmlns:a16="http://schemas.microsoft.com/office/drawing/2014/main" id="{56403DDF-462A-45CE-931B-010AB4F73C3F}"/>
              </a:ext>
            </a:extLst>
          </p:cNvPr>
          <p:cNvSpPr>
            <a:spLocks noGrp="1"/>
          </p:cNvSpPr>
          <p:nvPr>
            <p:ph type="dt" sz="half" idx="10"/>
          </p:nvPr>
        </p:nvSpPr>
        <p:spPr/>
        <p:txBody>
          <a:bodyPr rtlCol="0"/>
          <a:lstStyle/>
          <a:p>
            <a:pPr rtl="0"/>
            <a:r>
              <a:rPr lang="fr-FR"/>
              <a:t>Mardi 2 février 20XX</a:t>
            </a:r>
          </a:p>
        </p:txBody>
      </p:sp>
      <p:sp>
        <p:nvSpPr>
          <p:cNvPr id="5" name="Espace réservé du pied de page 4">
            <a:extLst>
              <a:ext uri="{FF2B5EF4-FFF2-40B4-BE49-F238E27FC236}">
                <a16:creationId xmlns:a16="http://schemas.microsoft.com/office/drawing/2014/main" id="{39E10702-2ACF-4768-9E91-8CB87B89594D}"/>
              </a:ext>
            </a:extLst>
          </p:cNvPr>
          <p:cNvSpPr>
            <a:spLocks noGrp="1"/>
          </p:cNvSpPr>
          <p:nvPr>
            <p:ph type="ftr" sz="quarter" idx="11"/>
          </p:nvPr>
        </p:nvSpPr>
        <p:spPr/>
        <p:txBody>
          <a:bodyPr rtlCol="0"/>
          <a:lstStyle/>
          <a:p>
            <a:pPr rtl="0"/>
            <a:r>
              <a:rPr lang="fr-FR"/>
              <a:t>Exemple de Texte de Pied de page</a:t>
            </a:r>
          </a:p>
        </p:txBody>
      </p:sp>
      <p:sp>
        <p:nvSpPr>
          <p:cNvPr id="6" name="Espace réservé du numéro de diapositive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rtlCol="0"/>
          <a:lstStyle/>
          <a:p>
            <a:pPr rtl="0"/>
            <a:fld id="{DBA1B0FB-D917-4C8C-928F-313BD683BF39}" type="slidenum">
              <a:rPr lang="fr-FR" smtClean="0"/>
              <a:t>‹N°›</a:t>
            </a:fld>
            <a:endParaRPr lang="fr-FR"/>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a:p>
        </p:txBody>
      </p:sp>
      <p:sp>
        <p:nvSpPr>
          <p:cNvPr id="15" name="Titr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rtlCol="0" anchor="b" anchorCtr="0">
            <a:noAutofit/>
          </a:bodyPr>
          <a:lstStyle>
            <a:lvl1pPr>
              <a:defRPr sz="6400"/>
            </a:lvl1pPr>
          </a:lstStyle>
          <a:p>
            <a:pPr rtl="0"/>
            <a:r>
              <a:rPr lang="fr-FR"/>
              <a:t>Modifiez le style du titre</a:t>
            </a:r>
            <a:endParaRPr lang="fr-FR" dirty="0"/>
          </a:p>
        </p:txBody>
      </p:sp>
      <p:sp>
        <p:nvSpPr>
          <p:cNvPr id="16" name="Sous-titr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rtlCol="0">
            <a:noAutofit/>
          </a:bodyPr>
          <a:lstStyle>
            <a:lvl1pPr>
              <a:buNone/>
              <a:defRPr sz="2400"/>
            </a:lvl1pPr>
          </a:lstStyle>
          <a:p>
            <a:pPr rtl="0"/>
            <a:r>
              <a:rPr lang="fr-FR">
                <a:solidFill>
                  <a:schemeClr val="tx1">
                    <a:alpha val="60000"/>
                  </a:schemeClr>
                </a:solidFill>
              </a:rPr>
              <a:t>Modifiez le style des sous-titres du masque</a:t>
            </a:r>
            <a:endParaRPr lang="fr-FR"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aut de section">
    <p:bg>
      <p:bgRef idx="1001">
        <a:schemeClr val="bg1"/>
      </p:bgRef>
    </p:bg>
    <p:spTree>
      <p:nvGrpSpPr>
        <p:cNvPr id="1" name=""/>
        <p:cNvGrpSpPr/>
        <p:nvPr/>
      </p:nvGrpSpPr>
      <p:grpSpPr>
        <a:xfrm>
          <a:off x="0" y="0"/>
          <a:ext cx="0" cy="0"/>
          <a:chOff x="0" y="0"/>
          <a:chExt cx="0" cy="0"/>
        </a:xfrm>
      </p:grpSpPr>
      <p:sp>
        <p:nvSpPr>
          <p:cNvPr id="8" name="Espace réservé d’image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rtlCol="0"/>
          <a:lstStyle/>
          <a:p>
            <a:pPr rtl="0"/>
            <a:r>
              <a:rPr lang="fr-FR"/>
              <a:t>Cliquez sur l'icône pour ajouter une image</a:t>
            </a:r>
          </a:p>
        </p:txBody>
      </p:sp>
      <p:sp>
        <p:nvSpPr>
          <p:cNvPr id="16" name="Sous-titr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rtlCol="0">
            <a:noAutofit/>
          </a:bodyPr>
          <a:lstStyle>
            <a:lvl1pPr marL="548640" indent="0">
              <a:lnSpc>
                <a:spcPct val="200000"/>
              </a:lnSpc>
              <a:buNone/>
              <a:defRPr/>
            </a:lvl1pPr>
          </a:lstStyle>
          <a:p>
            <a:pPr rtl="0"/>
            <a:r>
              <a:rPr lang="fr-FR">
                <a:solidFill>
                  <a:schemeClr val="tx1">
                    <a:alpha val="60000"/>
                  </a:schemeClr>
                </a:solidFill>
              </a:rPr>
              <a:t>Modifiez le style des sous-titres du masque</a:t>
            </a:r>
            <a:endParaRPr lang="fr-FR" dirty="0">
              <a:solidFill>
                <a:schemeClr val="tx1">
                  <a:alpha val="60000"/>
                </a:schemeClr>
              </a:solidFill>
            </a:endParaRPr>
          </a:p>
        </p:txBody>
      </p:sp>
      <p:sp>
        <p:nvSpPr>
          <p:cNvPr id="15" name="Titr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rtlCol="0" anchor="b" anchorCtr="0">
            <a:noAutofit/>
          </a:bodyPr>
          <a:lstStyle>
            <a:lvl1pPr marL="548640">
              <a:spcAft>
                <a:spcPts val="1200"/>
              </a:spcAft>
              <a:defRPr sz="6400"/>
            </a:lvl1pPr>
          </a:lstStyle>
          <a:p>
            <a:pPr rtl="0"/>
            <a:r>
              <a:rPr lang="fr-FR"/>
              <a:t>Modifiez le style du titre</a:t>
            </a:r>
            <a:endParaRPr lang="fr-FR"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ronologie du tableau graphique">
    <p:spTree>
      <p:nvGrpSpPr>
        <p:cNvPr id="1" name=""/>
        <p:cNvGrpSpPr/>
        <p:nvPr/>
      </p:nvGrpSpPr>
      <p:grpSpPr>
        <a:xfrm>
          <a:off x="0" y="0"/>
          <a:ext cx="0" cy="0"/>
          <a:chOff x="0" y="0"/>
          <a:chExt cx="0" cy="0"/>
        </a:xfrm>
      </p:grpSpPr>
      <p:grpSp>
        <p:nvGrpSpPr>
          <p:cNvPr id="12" name="Groupe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orme libre : Form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dirty="0">
                <a:solidFill>
                  <a:schemeClr val="tx1"/>
                </a:solidFill>
              </a:endParaRPr>
            </a:p>
          </p:txBody>
        </p:sp>
        <p:sp>
          <p:nvSpPr>
            <p:cNvPr id="14" name="Ovale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5" name="Ovale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6" name="Forme libre : Form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dirty="0">
                <a:solidFill>
                  <a:schemeClr val="tx1"/>
                </a:solidFill>
              </a:endParaRPr>
            </a:p>
          </p:txBody>
        </p:sp>
      </p:grpSp>
      <p:sp>
        <p:nvSpPr>
          <p:cNvPr id="2" name="Titr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fr-FR" dirty="0"/>
            </a:lvl1pPr>
          </a:lstStyle>
          <a:p>
            <a:pPr lvl="0" rtl="0">
              <a:lnSpc>
                <a:spcPct val="100000"/>
              </a:lnSpc>
            </a:pPr>
            <a:r>
              <a:rPr lang="fr-FR"/>
              <a:t>Modifiez le style du titre</a:t>
            </a:r>
          </a:p>
        </p:txBody>
      </p:sp>
      <p:sp>
        <p:nvSpPr>
          <p:cNvPr id="3" name="Espace réservé du contenu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rtlCol="0">
            <a:noAutofit/>
          </a:body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4" name="Espace réservé de la date 3">
            <a:extLst>
              <a:ext uri="{FF2B5EF4-FFF2-40B4-BE49-F238E27FC236}">
                <a16:creationId xmlns:a16="http://schemas.microsoft.com/office/drawing/2014/main" id="{4D4EE704-5DCA-484E-85E0-0E3A7B1C5046}"/>
              </a:ext>
            </a:extLst>
          </p:cNvPr>
          <p:cNvSpPr>
            <a:spLocks noGrp="1"/>
          </p:cNvSpPr>
          <p:nvPr>
            <p:ph type="dt" sz="half" idx="10"/>
          </p:nvPr>
        </p:nvSpPr>
        <p:spPr/>
        <p:txBody>
          <a:bodyPr rtlCol="0">
            <a:noAutofit/>
          </a:bodyPr>
          <a:lstStyle/>
          <a:p>
            <a:pPr rtl="0"/>
            <a:r>
              <a:rPr lang="fr-FR"/>
              <a:t>Mardi 2 février 20XX</a:t>
            </a:r>
          </a:p>
        </p:txBody>
      </p:sp>
      <p:sp>
        <p:nvSpPr>
          <p:cNvPr id="5" name="Espace réservé du pied de page 4">
            <a:extLst>
              <a:ext uri="{FF2B5EF4-FFF2-40B4-BE49-F238E27FC236}">
                <a16:creationId xmlns:a16="http://schemas.microsoft.com/office/drawing/2014/main" id="{4CA69B66-1C18-44A2-93F7-97DED26F24AB}"/>
              </a:ext>
            </a:extLst>
          </p:cNvPr>
          <p:cNvSpPr>
            <a:spLocks noGrp="1"/>
          </p:cNvSpPr>
          <p:nvPr>
            <p:ph type="ftr" sz="quarter" idx="11"/>
          </p:nvPr>
        </p:nvSpPr>
        <p:spPr/>
        <p:txBody>
          <a:bodyPr rtlCol="0">
            <a:noAutofit/>
          </a:bodyPr>
          <a:lstStyle/>
          <a:p>
            <a:pPr rtl="0"/>
            <a:r>
              <a:rPr lang="fr-FR"/>
              <a:t>Exemple de Texte de Pied de page</a:t>
            </a:r>
          </a:p>
        </p:txBody>
      </p:sp>
      <p:sp>
        <p:nvSpPr>
          <p:cNvPr id="6" name="Espace réservé du numéro de diapositive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Citation">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rtlCol="0" anchor="b" anchorCtr="0">
            <a:noAutofit/>
          </a:bodyPr>
          <a:lstStyle>
            <a:lvl1pPr>
              <a:defRPr sz="4000"/>
            </a:lvl1pPr>
          </a:lstStyle>
          <a:p>
            <a:pPr rtl="0"/>
            <a:r>
              <a:rPr lang="fr-FR"/>
              <a:t>Modifiez le style du titre</a:t>
            </a:r>
            <a:endParaRPr lang="fr-FR" dirty="0"/>
          </a:p>
        </p:txBody>
      </p:sp>
      <p:grpSp>
        <p:nvGrpSpPr>
          <p:cNvPr id="8" name="Groupe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orme libre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0" name="Forme libre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1" name="Forme libre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12" name="Ovale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7" name="Espace réservé du contenu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rtlCol="0">
            <a:noAutofit/>
          </a:bodyPr>
          <a:lstStyle>
            <a:lvl1pPr>
              <a:buNone/>
              <a:defRPr sz="2400"/>
            </a:lvl1pPr>
            <a:lvl2pPr>
              <a:defRPr sz="2000"/>
            </a:lvl2pPr>
            <a:lvl3pPr>
              <a:defRPr sz="2000"/>
            </a:lvl3pPr>
            <a:lvl4pPr>
              <a:defRPr sz="2000"/>
            </a:lvl4pPr>
            <a:lvl5pPr>
              <a:defRPr sz="2000"/>
            </a:lvl5pPr>
          </a:lstStyle>
          <a:p>
            <a:pPr lvl="0" rtl="0"/>
            <a:r>
              <a:rPr lang="fr-FR"/>
              <a:t>Cliquez pour modifier les styles du texte du masque</a:t>
            </a:r>
          </a:p>
        </p:txBody>
      </p:sp>
      <p:sp>
        <p:nvSpPr>
          <p:cNvPr id="15" name="Espace réservé d’image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rtlCol="0">
            <a:noAutofit/>
          </a:bodyPr>
          <a:lstStyle/>
          <a:p>
            <a:pPr rtl="0"/>
            <a:r>
              <a:rPr lang="fr-FR"/>
              <a:t>Cliquez sur l'icône pour ajouter une image</a:t>
            </a:r>
          </a:p>
        </p:txBody>
      </p:sp>
      <p:sp>
        <p:nvSpPr>
          <p:cNvPr id="2" name="Espace réservé de la date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fr-FR"/>
              <a:t>Mardi 2 février 20XX</a:t>
            </a:r>
          </a:p>
        </p:txBody>
      </p:sp>
      <p:sp>
        <p:nvSpPr>
          <p:cNvPr id="3" name="Espace réservé du pied de page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Équip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a:p>
        </p:txBody>
      </p:sp>
      <p:sp>
        <p:nvSpPr>
          <p:cNvPr id="34" name="Ovale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40" name="Titr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rtlCol="0">
            <a:noAutofit/>
          </a:bodyPr>
          <a:lstStyle/>
          <a:p>
            <a:pPr rtl="0"/>
            <a:r>
              <a:rPr lang="fr-FR"/>
              <a:t>Équipe</a:t>
            </a:r>
          </a:p>
        </p:txBody>
      </p:sp>
      <p:grpSp>
        <p:nvGrpSpPr>
          <p:cNvPr id="51" name="Groupe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orme libre : Form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a:p>
          </p:txBody>
        </p:sp>
        <p:sp>
          <p:nvSpPr>
            <p:cNvPr id="53" name="Forme libre : Form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a:solidFill>
                  <a:schemeClr val="tx1"/>
                </a:solidFill>
              </a:endParaRPr>
            </a:p>
          </p:txBody>
        </p:sp>
        <p:sp>
          <p:nvSpPr>
            <p:cNvPr id="54" name="Ovale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55" name="Ovale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56" name="Espace réservé d’image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rtlCol="0">
            <a:noAutofit/>
          </a:bodyPr>
          <a:lstStyle/>
          <a:p>
            <a:pPr rtl="0"/>
            <a:r>
              <a:rPr lang="fr-FR"/>
              <a:t>Cliquez sur l'icône pour ajouter une image</a:t>
            </a:r>
          </a:p>
        </p:txBody>
      </p:sp>
      <p:sp>
        <p:nvSpPr>
          <p:cNvPr id="57" name="Espace réservé d’image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rtlCol="0">
            <a:noAutofit/>
          </a:bodyPr>
          <a:lstStyle/>
          <a:p>
            <a:pPr rtl="0"/>
            <a:r>
              <a:rPr lang="fr-FR"/>
              <a:t>Cliquez sur l'icône pour ajouter une image</a:t>
            </a:r>
          </a:p>
        </p:txBody>
      </p:sp>
      <p:sp>
        <p:nvSpPr>
          <p:cNvPr id="58" name="Espace réservé d’image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rtlCol="0">
            <a:noAutofit/>
          </a:bodyPr>
          <a:lstStyle/>
          <a:p>
            <a:pPr rtl="0"/>
            <a:r>
              <a:rPr lang="fr-FR"/>
              <a:t>Cliquez sur l'icône pour ajouter une image</a:t>
            </a:r>
            <a:endParaRPr lang="fr-FR" dirty="0"/>
          </a:p>
        </p:txBody>
      </p:sp>
      <p:sp>
        <p:nvSpPr>
          <p:cNvPr id="59" name="Espace réservé d’image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rtlCol="0">
            <a:noAutofit/>
          </a:bodyPr>
          <a:lstStyle/>
          <a:p>
            <a:pPr rtl="0"/>
            <a:r>
              <a:rPr lang="fr-FR"/>
              <a:t>Cliquez sur l'icône pour ajouter une image</a:t>
            </a:r>
          </a:p>
        </p:txBody>
      </p:sp>
      <p:sp>
        <p:nvSpPr>
          <p:cNvPr id="63" name="Espace réservé du texte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rtlCol="0">
            <a:noAutofit/>
          </a:bodyPr>
          <a:lstStyle>
            <a:lvl1pPr>
              <a:buNone/>
              <a:defRPr sz="2000" b="1"/>
            </a:lvl1pPr>
          </a:lstStyle>
          <a:p>
            <a:pPr lvl="0" rtl="0"/>
            <a:r>
              <a:rPr lang="fr-FR"/>
              <a:t>Nom</a:t>
            </a:r>
          </a:p>
        </p:txBody>
      </p:sp>
      <p:sp>
        <p:nvSpPr>
          <p:cNvPr id="61" name="Espace réservé du texte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rtlCol="0">
            <a:noAutofit/>
          </a:bodyPr>
          <a:lstStyle>
            <a:lvl1pPr>
              <a:buNone/>
              <a:defRPr sz="1800"/>
            </a:lvl1pPr>
          </a:lstStyle>
          <a:p>
            <a:pPr lvl="0" rtl="0"/>
            <a:r>
              <a:rPr lang="fr-FR"/>
              <a:t>Titre</a:t>
            </a:r>
          </a:p>
        </p:txBody>
      </p:sp>
      <p:sp>
        <p:nvSpPr>
          <p:cNvPr id="65" name="Espace réservé du texte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rtlCol="0">
            <a:noAutofit/>
          </a:bodyPr>
          <a:lstStyle>
            <a:lvl1pPr>
              <a:buNone/>
              <a:defRPr sz="2000" b="1"/>
            </a:lvl1pPr>
          </a:lstStyle>
          <a:p>
            <a:pPr lvl="0" rtl="0"/>
            <a:r>
              <a:rPr lang="fr-FR"/>
              <a:t>Nom</a:t>
            </a:r>
          </a:p>
        </p:txBody>
      </p:sp>
      <p:sp>
        <p:nvSpPr>
          <p:cNvPr id="64" name="Espace réservé du texte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rtlCol="0">
            <a:noAutofit/>
          </a:bodyPr>
          <a:lstStyle>
            <a:lvl1pPr>
              <a:buNone/>
              <a:defRPr sz="1800"/>
            </a:lvl1pPr>
          </a:lstStyle>
          <a:p>
            <a:pPr lvl="0" rtl="0"/>
            <a:r>
              <a:rPr lang="fr-FR"/>
              <a:t>Titre</a:t>
            </a:r>
          </a:p>
        </p:txBody>
      </p:sp>
      <p:sp>
        <p:nvSpPr>
          <p:cNvPr id="67" name="Espace réservé du texte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rtlCol="0">
            <a:noAutofit/>
          </a:bodyPr>
          <a:lstStyle>
            <a:lvl1pPr>
              <a:buNone/>
              <a:defRPr sz="2000" b="1"/>
            </a:lvl1pPr>
          </a:lstStyle>
          <a:p>
            <a:pPr lvl="0" rtl="0"/>
            <a:r>
              <a:rPr lang="fr-FR"/>
              <a:t>Nom</a:t>
            </a:r>
          </a:p>
        </p:txBody>
      </p:sp>
      <p:sp>
        <p:nvSpPr>
          <p:cNvPr id="66" name="Espace réservé du texte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rtlCol="0">
            <a:noAutofit/>
          </a:bodyPr>
          <a:lstStyle>
            <a:lvl1pPr>
              <a:buNone/>
              <a:defRPr sz="1800"/>
            </a:lvl1pPr>
          </a:lstStyle>
          <a:p>
            <a:pPr lvl="0" rtl="0"/>
            <a:r>
              <a:rPr lang="fr-FR"/>
              <a:t>Titre</a:t>
            </a:r>
          </a:p>
        </p:txBody>
      </p:sp>
      <p:sp>
        <p:nvSpPr>
          <p:cNvPr id="69" name="Espace réservé du texte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rtlCol="0">
            <a:noAutofit/>
          </a:bodyPr>
          <a:lstStyle>
            <a:lvl1pPr>
              <a:buNone/>
              <a:defRPr sz="2000" b="1"/>
            </a:lvl1pPr>
          </a:lstStyle>
          <a:p>
            <a:pPr lvl="0" rtl="0"/>
            <a:r>
              <a:rPr lang="fr-FR"/>
              <a:t>Nom</a:t>
            </a:r>
          </a:p>
        </p:txBody>
      </p:sp>
      <p:sp>
        <p:nvSpPr>
          <p:cNvPr id="68" name="Espace réservé du texte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rtlCol="0">
            <a:noAutofit/>
          </a:bodyPr>
          <a:lstStyle>
            <a:lvl1pPr>
              <a:buNone/>
              <a:defRPr sz="1800"/>
            </a:lvl1pPr>
          </a:lstStyle>
          <a:p>
            <a:pPr lvl="0" rtl="0"/>
            <a:r>
              <a:rPr lang="fr-FR"/>
              <a:t>Titre</a:t>
            </a:r>
          </a:p>
        </p:txBody>
      </p:sp>
      <p:sp>
        <p:nvSpPr>
          <p:cNvPr id="4" name="Espace réservé de la date 3">
            <a:extLst>
              <a:ext uri="{FF2B5EF4-FFF2-40B4-BE49-F238E27FC236}">
                <a16:creationId xmlns:a16="http://schemas.microsoft.com/office/drawing/2014/main" id="{D8661572-1A59-4E3B-BA65-3329E9468C69}"/>
              </a:ext>
            </a:extLst>
          </p:cNvPr>
          <p:cNvSpPr>
            <a:spLocks noGrp="1"/>
          </p:cNvSpPr>
          <p:nvPr>
            <p:ph type="dt" sz="half" idx="10"/>
          </p:nvPr>
        </p:nvSpPr>
        <p:spPr/>
        <p:txBody>
          <a:bodyPr rtlCol="0">
            <a:noAutofit/>
          </a:bodyPr>
          <a:lstStyle/>
          <a:p>
            <a:pPr rtl="0"/>
            <a:r>
              <a:rPr lang="fr-FR"/>
              <a:t>Mardi 2 février 20XX</a:t>
            </a:r>
            <a:endParaRPr lang="fr-FR" dirty="0"/>
          </a:p>
        </p:txBody>
      </p:sp>
      <p:sp>
        <p:nvSpPr>
          <p:cNvPr id="5" name="Espace réservé du pied de page 4">
            <a:extLst>
              <a:ext uri="{FF2B5EF4-FFF2-40B4-BE49-F238E27FC236}">
                <a16:creationId xmlns:a16="http://schemas.microsoft.com/office/drawing/2014/main" id="{AFEF84F1-99FE-4F0B-9E76-F581C2C1B6D9}"/>
              </a:ext>
            </a:extLst>
          </p:cNvPr>
          <p:cNvSpPr>
            <a:spLocks noGrp="1"/>
          </p:cNvSpPr>
          <p:nvPr>
            <p:ph type="ftr" sz="quarter" idx="11"/>
          </p:nvPr>
        </p:nvSpPr>
        <p:spPr/>
        <p:txBody>
          <a:bodyPr rtlCol="0">
            <a:noAutofit/>
          </a:bodyPr>
          <a:lstStyle/>
          <a:p>
            <a:pPr rtl="0"/>
            <a:r>
              <a:rPr lang="fr-FR"/>
              <a:t>Exemple de Texte de Pied de page</a:t>
            </a:r>
          </a:p>
        </p:txBody>
      </p:sp>
      <p:sp>
        <p:nvSpPr>
          <p:cNvPr id="6" name="Espace réservé du numéro de diapositive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u 2 colonnes (diapositive de comparaison)">
    <p:spTree>
      <p:nvGrpSpPr>
        <p:cNvPr id="1" name=""/>
        <p:cNvGrpSpPr/>
        <p:nvPr/>
      </p:nvGrpSpPr>
      <p:grpSpPr>
        <a:xfrm>
          <a:off x="0" y="0"/>
          <a:ext cx="0" cy="0"/>
          <a:chOff x="0" y="0"/>
          <a:chExt cx="0" cy="0"/>
        </a:xfrm>
      </p:grpSpPr>
      <p:sp>
        <p:nvSpPr>
          <p:cNvPr id="12" name="Ovale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a:p>
        </p:txBody>
      </p:sp>
      <p:sp>
        <p:nvSpPr>
          <p:cNvPr id="2" name="Titr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fr-FR" sz="4800" dirty="0"/>
            </a:lvl1pPr>
          </a:lstStyle>
          <a:p>
            <a:pPr lvl="0" rtl="0">
              <a:lnSpc>
                <a:spcPct val="100000"/>
              </a:lnSpc>
            </a:pPr>
            <a:r>
              <a:rPr lang="fr-FR"/>
              <a:t>Modifiez le style du titre</a:t>
            </a:r>
          </a:p>
        </p:txBody>
      </p:sp>
      <p:sp>
        <p:nvSpPr>
          <p:cNvPr id="3" name="Espace réservé du texte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rtlCol="0"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a:t>Cliquez pour modifier les styles du texte du masque</a:t>
            </a:r>
          </a:p>
        </p:txBody>
      </p:sp>
      <p:sp>
        <p:nvSpPr>
          <p:cNvPr id="4" name="Espace réservé du contenu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rtlCol="0">
            <a:noAutofit/>
          </a:bodyPr>
          <a:lstStyle>
            <a:lvl1pPr>
              <a:defRPr sz="2400"/>
            </a:lvl1pPr>
            <a:lvl2pPr>
              <a:defRPr sz="1600"/>
            </a:lvl2pPr>
            <a:lvl3pPr>
              <a:defRPr sz="1600"/>
            </a:lvl3pPr>
            <a:lvl4pPr>
              <a:defRPr sz="1600"/>
            </a:lvl4pPr>
            <a:lvl5pPr>
              <a:defRPr sz="1600"/>
            </a:lvl5p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5" name="Espace réservé du texte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fr-FR" sz="1400" b="0" cap="all" spc="200" baseline="0" dirty="0">
                <a:solidFill>
                  <a:schemeClr val="tx1"/>
                </a:solidFill>
              </a:defRPr>
            </a:lvl1pPr>
          </a:lstStyle>
          <a:p>
            <a:pPr marL="228600" lvl="0" indent="-228600" rtl="0"/>
            <a:r>
              <a:rPr lang="fr-FR"/>
              <a:t>Cliquez pour modifier les styles du texte du masque</a:t>
            </a:r>
          </a:p>
        </p:txBody>
      </p:sp>
      <p:sp>
        <p:nvSpPr>
          <p:cNvPr id="6" name="Espace réservé du contenu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rtlCol="0">
            <a:noAutofit/>
          </a:bodyPr>
          <a:lstStyle>
            <a:lvl1pPr>
              <a:defRPr sz="2400"/>
            </a:lvl1pPr>
            <a:lvl2pPr>
              <a:defRPr sz="1600"/>
            </a:lvl2pPr>
            <a:lvl3pPr>
              <a:defRPr sz="1600"/>
            </a:lvl3pPr>
            <a:lvl4pPr>
              <a:defRPr sz="1600"/>
            </a:lvl4pPr>
            <a:lvl5pPr>
              <a:defRPr sz="1600"/>
            </a:lvl5p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7" name="Espace réservé de la date 6">
            <a:extLst>
              <a:ext uri="{FF2B5EF4-FFF2-40B4-BE49-F238E27FC236}">
                <a16:creationId xmlns:a16="http://schemas.microsoft.com/office/drawing/2014/main" id="{DDCDCD5B-3F26-4AFA-8BD4-E5D8DD2AF494}"/>
              </a:ext>
            </a:extLst>
          </p:cNvPr>
          <p:cNvSpPr>
            <a:spLocks noGrp="1"/>
          </p:cNvSpPr>
          <p:nvPr>
            <p:ph type="dt" sz="half" idx="10"/>
          </p:nvPr>
        </p:nvSpPr>
        <p:spPr/>
        <p:txBody>
          <a:bodyPr rtlCol="0">
            <a:noAutofit/>
          </a:bodyPr>
          <a:lstStyle/>
          <a:p>
            <a:pPr rtl="0"/>
            <a:r>
              <a:rPr lang="fr-FR"/>
              <a:t>Mardi 2 février 20XX</a:t>
            </a:r>
          </a:p>
        </p:txBody>
      </p:sp>
      <p:sp>
        <p:nvSpPr>
          <p:cNvPr id="8" name="Espace réservé du pied de page 7">
            <a:extLst>
              <a:ext uri="{FF2B5EF4-FFF2-40B4-BE49-F238E27FC236}">
                <a16:creationId xmlns:a16="http://schemas.microsoft.com/office/drawing/2014/main" id="{3D10D1EE-83A0-4FB5-9B25-8A73DE891A87}"/>
              </a:ext>
            </a:extLst>
          </p:cNvPr>
          <p:cNvSpPr>
            <a:spLocks noGrp="1"/>
          </p:cNvSpPr>
          <p:nvPr>
            <p:ph type="ftr" sz="quarter" idx="11"/>
          </p:nvPr>
        </p:nvSpPr>
        <p:spPr/>
        <p:txBody>
          <a:bodyPr rtlCol="0">
            <a:noAutofit/>
          </a:bodyPr>
          <a:lstStyle/>
          <a:p>
            <a:pPr rtl="0"/>
            <a:r>
              <a:rPr lang="fr-FR"/>
              <a:t>Exemple de Texte de Pied de page</a:t>
            </a:r>
          </a:p>
        </p:txBody>
      </p:sp>
      <p:sp>
        <p:nvSpPr>
          <p:cNvPr id="9" name="Espace réservé du numéro de diapositive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u 3 colonnes">
    <p:spTree>
      <p:nvGrpSpPr>
        <p:cNvPr id="1" name=""/>
        <p:cNvGrpSpPr/>
        <p:nvPr/>
      </p:nvGrpSpPr>
      <p:grpSpPr>
        <a:xfrm>
          <a:off x="0" y="0"/>
          <a:ext cx="0" cy="0"/>
          <a:chOff x="0" y="0"/>
          <a:chExt cx="0" cy="0"/>
        </a:xfrm>
      </p:grpSpPr>
      <p:grpSp>
        <p:nvGrpSpPr>
          <p:cNvPr id="34" name="Groupe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orme libre : Form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dirty="0"/>
            </a:p>
          </p:txBody>
        </p:sp>
        <p:sp>
          <p:nvSpPr>
            <p:cNvPr id="36" name="Forme libre : Form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dirty="0">
                <a:solidFill>
                  <a:schemeClr val="tx1"/>
                </a:solidFill>
              </a:endParaRPr>
            </a:p>
          </p:txBody>
        </p:sp>
        <p:sp>
          <p:nvSpPr>
            <p:cNvPr id="37" name="Ovale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38" name="Ovale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19" name="Forme libre : Form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20" name="Ovale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25" name="Ovale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5" name="Titr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fr-FR" sz="4800" dirty="0"/>
            </a:lvl1pPr>
          </a:lstStyle>
          <a:p>
            <a:pPr lvl="0" rtl="0">
              <a:lnSpc>
                <a:spcPct val="100000"/>
              </a:lnSpc>
            </a:pPr>
            <a:r>
              <a:rPr lang="fr-FR"/>
              <a:t>Modifiez le style du titre</a:t>
            </a:r>
          </a:p>
        </p:txBody>
      </p:sp>
      <p:sp>
        <p:nvSpPr>
          <p:cNvPr id="16" name="Espace réservé du texte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rtlCol="0"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a:t>Cliquez pour modifier les styles du texte du masque</a:t>
            </a:r>
          </a:p>
        </p:txBody>
      </p:sp>
      <p:sp>
        <p:nvSpPr>
          <p:cNvPr id="17" name="Espace réservé du contenu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rtlCol="0">
            <a:noAutofit/>
          </a:bodyPr>
          <a:lstStyle>
            <a:lvl1pPr>
              <a:defRPr sz="1800"/>
            </a:lvl1pPr>
            <a:lvl2pPr>
              <a:defRPr sz="1800"/>
            </a:lvl2pPr>
            <a:lvl3pPr>
              <a:defRPr sz="1800"/>
            </a:lvl3pPr>
            <a:lvl4pPr>
              <a:defRPr sz="1800"/>
            </a:lvl4pPr>
            <a:lvl5pPr>
              <a:defRPr sz="1800"/>
            </a:lvl5p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22" name="Espace réservé du texte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fr-FR" sz="2000" b="0" cap="all" spc="200" baseline="0" dirty="0">
                <a:solidFill>
                  <a:schemeClr val="tx1"/>
                </a:solidFill>
              </a:defRPr>
            </a:lvl1pPr>
          </a:lstStyle>
          <a:p>
            <a:pPr marL="228600" lvl="0" indent="-228600" rtl="0"/>
            <a:r>
              <a:rPr lang="fr-FR"/>
              <a:t>Cliquez pour modifier les styles du texte du masque</a:t>
            </a:r>
          </a:p>
        </p:txBody>
      </p:sp>
      <p:sp>
        <p:nvSpPr>
          <p:cNvPr id="23" name="Espace réservé du contenu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rtlCol="0">
            <a:noAutofit/>
          </a:bodyPr>
          <a:lstStyle>
            <a:lvl1pPr>
              <a:defRPr sz="1700"/>
            </a:lvl1pPr>
            <a:lvl2pPr>
              <a:defRPr sz="1700"/>
            </a:lvl2pPr>
            <a:lvl3pPr>
              <a:defRPr sz="1700"/>
            </a:lvl3pPr>
            <a:lvl4pPr>
              <a:defRPr sz="1700"/>
            </a:lvl4pPr>
            <a:lvl5pPr>
              <a:defRPr sz="1700"/>
            </a:lvl5p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18" name="Espace réservé du texte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fr-FR" sz="2000" b="0" cap="all" spc="200" baseline="0" dirty="0">
                <a:solidFill>
                  <a:schemeClr val="tx1"/>
                </a:solidFill>
              </a:defRPr>
            </a:lvl1pPr>
          </a:lstStyle>
          <a:p>
            <a:pPr marL="228600" lvl="0" indent="-228600" rtl="0"/>
            <a:r>
              <a:rPr lang="fr-FR"/>
              <a:t>Cliquez pour modifier</a:t>
            </a:r>
          </a:p>
        </p:txBody>
      </p:sp>
      <p:sp>
        <p:nvSpPr>
          <p:cNvPr id="21" name="Espace réservé du contenu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rtlCol="0">
            <a:noAutofit/>
          </a:bodyPr>
          <a:lstStyle>
            <a:lvl1pPr>
              <a:defRPr sz="1700"/>
            </a:lvl1pPr>
            <a:lvl2pPr>
              <a:defRPr sz="1700"/>
            </a:lvl2pPr>
            <a:lvl3pPr>
              <a:defRPr sz="1700"/>
            </a:lvl3pPr>
            <a:lvl4pPr>
              <a:defRPr sz="1700"/>
            </a:lvl4pPr>
            <a:lvl5pPr>
              <a:defRPr sz="1700"/>
            </a:lvl5p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4" name="Espace réservé de la date 3">
            <a:extLst>
              <a:ext uri="{FF2B5EF4-FFF2-40B4-BE49-F238E27FC236}">
                <a16:creationId xmlns:a16="http://schemas.microsoft.com/office/drawing/2014/main" id="{8B1BC074-1090-47AF-BDE8-3859BF574BA6}"/>
              </a:ext>
            </a:extLst>
          </p:cNvPr>
          <p:cNvSpPr>
            <a:spLocks noGrp="1"/>
          </p:cNvSpPr>
          <p:nvPr>
            <p:ph type="dt" sz="half" idx="10"/>
          </p:nvPr>
        </p:nvSpPr>
        <p:spPr/>
        <p:txBody>
          <a:bodyPr rtlCol="0">
            <a:noAutofit/>
          </a:bodyPr>
          <a:lstStyle/>
          <a:p>
            <a:pPr rtl="0"/>
            <a:r>
              <a:rPr lang="fr-FR"/>
              <a:t>Mardi 2 février 20XX</a:t>
            </a:r>
            <a:endParaRPr lang="fr-FR" dirty="0"/>
          </a:p>
        </p:txBody>
      </p:sp>
      <p:sp>
        <p:nvSpPr>
          <p:cNvPr id="5" name="Espace réservé du pied de page 4">
            <a:extLst>
              <a:ext uri="{FF2B5EF4-FFF2-40B4-BE49-F238E27FC236}">
                <a16:creationId xmlns:a16="http://schemas.microsoft.com/office/drawing/2014/main" id="{F1D6522F-D41A-4734-8BD1-BD6E5A37D04C}"/>
              </a:ext>
            </a:extLst>
          </p:cNvPr>
          <p:cNvSpPr>
            <a:spLocks noGrp="1"/>
          </p:cNvSpPr>
          <p:nvPr>
            <p:ph type="ftr" sz="quarter" idx="11"/>
          </p:nvPr>
        </p:nvSpPr>
        <p:spPr/>
        <p:txBody>
          <a:bodyPr rtlCol="0">
            <a:noAutofit/>
          </a:bodyPr>
          <a:lstStyle/>
          <a:p>
            <a:pPr rtl="0"/>
            <a:r>
              <a:rPr lang="fr-FR"/>
              <a:t>Exemple de Texte de Pied de page</a:t>
            </a:r>
          </a:p>
        </p:txBody>
      </p:sp>
      <p:sp>
        <p:nvSpPr>
          <p:cNvPr id="6" name="Espace réservé du numéro de diapositive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ynthèse">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rtlCol="0" anchor="t" anchorCtr="0">
            <a:noAutofit/>
          </a:bodyPr>
          <a:lstStyle/>
          <a:p>
            <a:pPr rtl="0"/>
            <a:r>
              <a:rPr lang="fr-FR"/>
              <a:t>Modifiez le style du titre</a:t>
            </a:r>
          </a:p>
        </p:txBody>
      </p:sp>
      <p:sp>
        <p:nvSpPr>
          <p:cNvPr id="10" name="Espace réservé d’image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rtlCol="0">
            <a:noAutofit/>
          </a:bodyPr>
          <a:lstStyle/>
          <a:p>
            <a:pPr rtl="0"/>
            <a:r>
              <a:rPr lang="fr-FR"/>
              <a:t>Cliquez sur l'icône pour ajouter une image</a:t>
            </a:r>
          </a:p>
        </p:txBody>
      </p:sp>
      <p:sp>
        <p:nvSpPr>
          <p:cNvPr id="7" name="Espace réservé du contenu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rtlCol="0">
            <a:noAutofit/>
          </a:bodyPr>
          <a:lstStyle>
            <a:lvl1pPr marL="0" indent="0">
              <a:buNone/>
              <a:defRPr sz="2000"/>
            </a:lvl1pPr>
            <a:lvl2pPr>
              <a:buNone/>
              <a:defRPr sz="1900"/>
            </a:lvl2pPr>
            <a:lvl3pPr>
              <a:buNone/>
              <a:defRPr sz="1900"/>
            </a:lvl3pPr>
            <a:lvl4pPr>
              <a:buNone/>
              <a:defRPr sz="1900"/>
            </a:lvl4pPr>
            <a:lvl5pPr>
              <a:buNone/>
              <a:defRPr sz="1900"/>
            </a:lvl5pPr>
          </a:lstStyle>
          <a:p>
            <a:pPr lvl="0" rtl="0"/>
            <a:r>
              <a:rPr lang="fr-FR"/>
              <a:t>Cliquez pour modifier les styles du texte du masque</a:t>
            </a:r>
          </a:p>
        </p:txBody>
      </p:sp>
      <p:sp>
        <p:nvSpPr>
          <p:cNvPr id="2" name="Espace réservé de la date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fr-FR"/>
              <a:t>Mardi 2 février 20XX</a:t>
            </a:r>
          </a:p>
        </p:txBody>
      </p:sp>
      <p:sp>
        <p:nvSpPr>
          <p:cNvPr id="3" name="Espace réservé du pied de page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
        <p:nvSpPr>
          <p:cNvPr id="8" name="Ovale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Fermeture">
    <p:spTree>
      <p:nvGrpSpPr>
        <p:cNvPr id="1" name=""/>
        <p:cNvGrpSpPr/>
        <p:nvPr/>
      </p:nvGrpSpPr>
      <p:grpSpPr>
        <a:xfrm>
          <a:off x="0" y="0"/>
          <a:ext cx="0" cy="0"/>
          <a:chOff x="0" y="0"/>
          <a:chExt cx="0" cy="0"/>
        </a:xfrm>
      </p:grpSpPr>
      <p:sp>
        <p:nvSpPr>
          <p:cNvPr id="28" name="Titr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rtlCol="0" anchor="b" anchorCtr="0">
            <a:noAutofit/>
          </a:bodyPr>
          <a:lstStyle/>
          <a:p>
            <a:pPr rtl="0"/>
            <a:r>
              <a:rPr lang="fr-FR"/>
              <a:t>Modifiez le style du titre</a:t>
            </a:r>
            <a:endParaRPr lang="fr-FR" dirty="0"/>
          </a:p>
        </p:txBody>
      </p:sp>
      <p:sp>
        <p:nvSpPr>
          <p:cNvPr id="31" name="Sous-titr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rtlCol="0">
            <a:noAutofit/>
          </a:bodyPr>
          <a:lstStyle>
            <a:lvl1pPr>
              <a:buNone/>
              <a:defRPr sz="2400"/>
            </a:lvl1pPr>
          </a:lstStyle>
          <a:p>
            <a:pPr rtl="0"/>
            <a:r>
              <a:rPr lang="fr-FR">
                <a:solidFill>
                  <a:schemeClr val="tx1">
                    <a:alpha val="60000"/>
                  </a:schemeClr>
                </a:solidFill>
              </a:rPr>
              <a:t>Modifiez le style des sous-titres du masque</a:t>
            </a:r>
            <a:endParaRPr lang="fr-FR" dirty="0">
              <a:solidFill>
                <a:schemeClr val="tx1">
                  <a:alpha val="60000"/>
                </a:schemeClr>
              </a:solidFill>
            </a:endParaRPr>
          </a:p>
        </p:txBody>
      </p:sp>
      <p:sp>
        <p:nvSpPr>
          <p:cNvPr id="40" name="Espace réservé d’image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rtlCol="0">
            <a:noAutofit/>
          </a:bodyPr>
          <a:lstStyle/>
          <a:p>
            <a:pPr rtl="0"/>
            <a:r>
              <a:rPr lang="fr-FR"/>
              <a:t>Cliquez sur l'icône pour ajouter une image</a:t>
            </a:r>
            <a:endParaRPr lang="fr-FR" dirty="0"/>
          </a:p>
        </p:txBody>
      </p:sp>
      <p:sp>
        <p:nvSpPr>
          <p:cNvPr id="42" name="Espace réservé d’image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rtlCol="0">
            <a:noAutofit/>
          </a:bodyPr>
          <a:lstStyle/>
          <a:p>
            <a:pPr rtl="0"/>
            <a:r>
              <a:rPr lang="fr-FR"/>
              <a:t>Cliquez sur l'icône pour ajouter une image</a:t>
            </a:r>
          </a:p>
        </p:txBody>
      </p:sp>
      <p:grpSp>
        <p:nvGrpSpPr>
          <p:cNvPr id="43" name="Groupe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orme libre : Form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fr-FR">
                <a:solidFill>
                  <a:schemeClr val="tx1"/>
                </a:solidFill>
              </a:endParaRPr>
            </a:p>
          </p:txBody>
        </p:sp>
        <p:sp>
          <p:nvSpPr>
            <p:cNvPr id="45" name="Ovale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46" name="Forme libre : Form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fr-FR">
                <a:solidFill>
                  <a:schemeClr val="tx1"/>
                </a:solidFill>
              </a:endParaRPr>
            </a:p>
          </p:txBody>
        </p:sp>
      </p:grpSp>
      <p:grpSp>
        <p:nvGrpSpPr>
          <p:cNvPr id="15" name="Groupe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orme libre : Form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21" name="Ovale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5" name="Espace réservé de la date 4">
            <a:extLst>
              <a:ext uri="{FF2B5EF4-FFF2-40B4-BE49-F238E27FC236}">
                <a16:creationId xmlns:a16="http://schemas.microsoft.com/office/drawing/2014/main" id="{E57D2D6F-49E8-4217-A908-2D9E43583589}"/>
              </a:ext>
            </a:extLst>
          </p:cNvPr>
          <p:cNvSpPr>
            <a:spLocks noGrp="1"/>
          </p:cNvSpPr>
          <p:nvPr>
            <p:ph type="dt" sz="half" idx="10"/>
          </p:nvPr>
        </p:nvSpPr>
        <p:spPr/>
        <p:txBody>
          <a:bodyPr rtlCol="0">
            <a:noAutofit/>
          </a:bodyPr>
          <a:lstStyle/>
          <a:p>
            <a:pPr rtl="0"/>
            <a:r>
              <a:rPr lang="fr-FR"/>
              <a:t>Mardi 2 février 20XX</a:t>
            </a:r>
          </a:p>
        </p:txBody>
      </p:sp>
      <p:sp>
        <p:nvSpPr>
          <p:cNvPr id="6" name="Espace réservé du pied de page 5">
            <a:extLst>
              <a:ext uri="{FF2B5EF4-FFF2-40B4-BE49-F238E27FC236}">
                <a16:creationId xmlns:a16="http://schemas.microsoft.com/office/drawing/2014/main" id="{591C4440-6B8D-4A24-A807-8B1302A3DFAF}"/>
              </a:ext>
            </a:extLst>
          </p:cNvPr>
          <p:cNvSpPr>
            <a:spLocks noGrp="1"/>
          </p:cNvSpPr>
          <p:nvPr>
            <p:ph type="ftr" sz="quarter" idx="11"/>
          </p:nvPr>
        </p:nvSpPr>
        <p:spPr/>
        <p:txBody>
          <a:bodyPr rtlCol="0">
            <a:noAutofit/>
          </a:bodyPr>
          <a:lstStyle/>
          <a:p>
            <a:pPr rtl="0"/>
            <a:r>
              <a:rPr lang="fr-FR"/>
              <a:t>Exemple de Texte de Pied de page</a:t>
            </a:r>
          </a:p>
        </p:txBody>
      </p:sp>
      <p:sp>
        <p:nvSpPr>
          <p:cNvPr id="7" name="Espace réservé du numéro de diapositive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
        <p:nvSpPr>
          <p:cNvPr id="17" name="Ovale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rtlCol="0" anchor="t" anchorCtr="0">
            <a:noAutofit/>
          </a:bodyPr>
          <a:lstStyle>
            <a:lvl1pPr algn="l">
              <a:lnSpc>
                <a:spcPct val="100000"/>
              </a:lnSpc>
              <a:defRPr sz="6400"/>
            </a:lvl1pPr>
          </a:lstStyle>
          <a:p>
            <a:pPr rtl="0"/>
            <a:r>
              <a:rPr lang="fr-FR"/>
              <a:t>Modifiez le style du titre</a:t>
            </a:r>
            <a:endParaRPr lang="fr-FR" dirty="0"/>
          </a:p>
        </p:txBody>
      </p:sp>
      <p:sp>
        <p:nvSpPr>
          <p:cNvPr id="3" name="Sous-titr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rtlCol="0">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fr-FR"/>
              <a:t>Modifiez le style des sous-titres du masque</a:t>
            </a:r>
            <a:endParaRPr lang="fr-FR" dirty="0"/>
          </a:p>
        </p:txBody>
      </p:sp>
      <p:sp>
        <p:nvSpPr>
          <p:cNvPr id="4" name="Espace réservé de la date 3">
            <a:extLst>
              <a:ext uri="{FF2B5EF4-FFF2-40B4-BE49-F238E27FC236}">
                <a16:creationId xmlns:a16="http://schemas.microsoft.com/office/drawing/2014/main" id="{8B1BC074-1090-47AF-BDE8-3859BF574BA6}"/>
              </a:ext>
            </a:extLst>
          </p:cNvPr>
          <p:cNvSpPr>
            <a:spLocks noGrp="1"/>
          </p:cNvSpPr>
          <p:nvPr>
            <p:ph type="dt" sz="half" idx="10"/>
          </p:nvPr>
        </p:nvSpPr>
        <p:spPr/>
        <p:txBody>
          <a:bodyPr rtlCol="0">
            <a:noAutofit/>
          </a:bodyPr>
          <a:lstStyle/>
          <a:p>
            <a:pPr rtl="0"/>
            <a:r>
              <a:rPr lang="fr-FR"/>
              <a:t>Mardi 2 février 20XX</a:t>
            </a:r>
            <a:endParaRPr lang="fr-FR" dirty="0"/>
          </a:p>
        </p:txBody>
      </p:sp>
      <p:sp>
        <p:nvSpPr>
          <p:cNvPr id="5" name="Espace réservé du pied de page 4">
            <a:extLst>
              <a:ext uri="{FF2B5EF4-FFF2-40B4-BE49-F238E27FC236}">
                <a16:creationId xmlns:a16="http://schemas.microsoft.com/office/drawing/2014/main" id="{F1D6522F-D41A-4734-8BD1-BD6E5A37D04C}"/>
              </a:ext>
            </a:extLst>
          </p:cNvPr>
          <p:cNvSpPr>
            <a:spLocks noGrp="1"/>
          </p:cNvSpPr>
          <p:nvPr>
            <p:ph type="ftr" sz="quarter" idx="11"/>
          </p:nvPr>
        </p:nvSpPr>
        <p:spPr/>
        <p:txBody>
          <a:bodyPr rtlCol="0">
            <a:noAutofit/>
          </a:bodyPr>
          <a:lstStyle/>
          <a:p>
            <a:pPr rtl="0"/>
            <a:r>
              <a:rPr lang="fr-FR"/>
              <a:t>Exemple de Texte de Pied de page</a:t>
            </a:r>
          </a:p>
        </p:txBody>
      </p:sp>
      <p:sp>
        <p:nvSpPr>
          <p:cNvPr id="6" name="Espace réservé du numéro de diapositive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
        <p:nvSpPr>
          <p:cNvPr id="19" name="Forme libre : Form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20" name="Ovale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25" name="Ovale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nvGrpSpPr>
          <p:cNvPr id="34" name="Groupe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orme libre : Form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dirty="0"/>
            </a:p>
          </p:txBody>
        </p:sp>
        <p:sp>
          <p:nvSpPr>
            <p:cNvPr id="36" name="Forme libre : Form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fr-FR" dirty="0">
                <a:solidFill>
                  <a:schemeClr val="tx1"/>
                </a:solidFill>
              </a:endParaRPr>
            </a:p>
          </p:txBody>
        </p:sp>
        <p:sp>
          <p:nvSpPr>
            <p:cNvPr id="37" name="Ovale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38" name="Ovale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2" name="Ovale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nvGrpSpPr>
          <p:cNvPr id="13" name="Groupe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orme libre : Form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21" name="Ovale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2" name="Titr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rtlCol="0">
            <a:noAutofit/>
          </a:bodyPr>
          <a:lstStyle>
            <a:lvl1pPr>
              <a:lnSpc>
                <a:spcPct val="100000"/>
              </a:lnSpc>
              <a:defRPr/>
            </a:lvl1pPr>
          </a:lstStyle>
          <a:p>
            <a:pPr rtl="0"/>
            <a:r>
              <a:rPr lang="fr-FR"/>
              <a:t>Modifiez le style du titre</a:t>
            </a:r>
            <a:endParaRPr lang="fr-FR" dirty="0"/>
          </a:p>
        </p:txBody>
      </p:sp>
      <p:sp>
        <p:nvSpPr>
          <p:cNvPr id="3" name="Espace réservé du contenu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rtlCol="0">
            <a:noAutofit/>
          </a:body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4" name="Espace réservé du contenu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rtlCol="0">
            <a:noAutofit/>
          </a:body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5" name="Espace réservé de la date 4">
            <a:extLst>
              <a:ext uri="{FF2B5EF4-FFF2-40B4-BE49-F238E27FC236}">
                <a16:creationId xmlns:a16="http://schemas.microsoft.com/office/drawing/2014/main" id="{BB99A8AF-0998-4613-B1D8-C14ECBFFDF67}"/>
              </a:ext>
            </a:extLst>
          </p:cNvPr>
          <p:cNvSpPr>
            <a:spLocks noGrp="1"/>
          </p:cNvSpPr>
          <p:nvPr>
            <p:ph type="dt" sz="half" idx="10"/>
          </p:nvPr>
        </p:nvSpPr>
        <p:spPr/>
        <p:txBody>
          <a:bodyPr rtlCol="0">
            <a:noAutofit/>
          </a:bodyPr>
          <a:lstStyle/>
          <a:p>
            <a:pPr rtl="0"/>
            <a:r>
              <a:rPr lang="fr-FR"/>
              <a:t>Mardi 2 février 20XX</a:t>
            </a:r>
          </a:p>
        </p:txBody>
      </p:sp>
      <p:sp>
        <p:nvSpPr>
          <p:cNvPr id="6" name="Espace réservé du pied de page 5">
            <a:extLst>
              <a:ext uri="{FF2B5EF4-FFF2-40B4-BE49-F238E27FC236}">
                <a16:creationId xmlns:a16="http://schemas.microsoft.com/office/drawing/2014/main" id="{66E44EAA-B8A9-4428-A9DF-1174DA940990}"/>
              </a:ext>
            </a:extLst>
          </p:cNvPr>
          <p:cNvSpPr>
            <a:spLocks noGrp="1"/>
          </p:cNvSpPr>
          <p:nvPr>
            <p:ph type="ftr" sz="quarter" idx="11"/>
          </p:nvPr>
        </p:nvSpPr>
        <p:spPr/>
        <p:txBody>
          <a:bodyPr rtlCol="0">
            <a:noAutofit/>
          </a:bodyPr>
          <a:lstStyle/>
          <a:p>
            <a:pPr rtl="0"/>
            <a:r>
              <a:rPr lang="fr-FR"/>
              <a:t>Exemple de Texte de Pied de page</a:t>
            </a:r>
          </a:p>
        </p:txBody>
      </p:sp>
      <p:sp>
        <p:nvSpPr>
          <p:cNvPr id="7" name="Espace réservé du numéro de diapositive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B81B449-7B97-41DC-B23F-65EDCBD316A6}"/>
              </a:ext>
            </a:extLst>
          </p:cNvPr>
          <p:cNvSpPr>
            <a:spLocks noGrp="1"/>
          </p:cNvSpPr>
          <p:nvPr>
            <p:ph type="dt" sz="half" idx="10"/>
          </p:nvPr>
        </p:nvSpPr>
        <p:spPr/>
        <p:txBody>
          <a:bodyPr rtlCol="0">
            <a:noAutofit/>
          </a:bodyPr>
          <a:lstStyle/>
          <a:p>
            <a:pPr rtl="0"/>
            <a:r>
              <a:rPr lang="fr-FR"/>
              <a:t>Mardi 2 février 20XX</a:t>
            </a:r>
          </a:p>
        </p:txBody>
      </p:sp>
      <p:sp>
        <p:nvSpPr>
          <p:cNvPr id="3" name="Espace réservé du pied de page 2">
            <a:extLst>
              <a:ext uri="{FF2B5EF4-FFF2-40B4-BE49-F238E27FC236}">
                <a16:creationId xmlns:a16="http://schemas.microsoft.com/office/drawing/2014/main" id="{7C6B46D5-337B-4906-8412-4EEA3884FA7E}"/>
              </a:ext>
            </a:extLst>
          </p:cNvPr>
          <p:cNvSpPr>
            <a:spLocks noGrp="1"/>
          </p:cNvSpPr>
          <p:nvPr>
            <p:ph type="ftr" sz="quarter" idx="11"/>
          </p:nvPr>
        </p:nvSpPr>
        <p:spPr/>
        <p:txBody>
          <a:bodyPr rtlCol="0">
            <a:noAutofit/>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grpSp>
        <p:nvGrpSpPr>
          <p:cNvPr id="8" name="Groupe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orme libre : Form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sp>
          <p:nvSpPr>
            <p:cNvPr id="12" name="Ovale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fr-FR"/>
            </a:p>
          </p:txBody>
        </p:sp>
      </p:grpSp>
      <p:sp>
        <p:nvSpPr>
          <p:cNvPr id="2" name="Titr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rtlCol="0" anchor="t">
            <a:noAutofit/>
          </a:bodyPr>
          <a:lstStyle>
            <a:lvl1pPr>
              <a:lnSpc>
                <a:spcPct val="100000"/>
              </a:lnSpc>
              <a:defRPr sz="3200"/>
            </a:lvl1pPr>
          </a:lstStyle>
          <a:p>
            <a:pPr rtl="0"/>
            <a:r>
              <a:rPr lang="fr-FR"/>
              <a:t>Modifiez le style du titre</a:t>
            </a:r>
            <a:endParaRPr lang="fr-FR" dirty="0"/>
          </a:p>
        </p:txBody>
      </p:sp>
      <p:sp>
        <p:nvSpPr>
          <p:cNvPr id="3" name="Espace réservé du contenu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rtlCol="0">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rtl="0"/>
            <a:r>
              <a:rPr lang="fr-FR"/>
              <a:t>Cliquez pour modifier les styles du texte du masque</a:t>
            </a:r>
          </a:p>
          <a:p>
            <a:pPr lvl="1" rtl="0"/>
            <a:r>
              <a:rPr lang="fr-FR"/>
              <a:t>Deuxième niveau</a:t>
            </a:r>
          </a:p>
          <a:p>
            <a:pPr lvl="2" rtl="0"/>
            <a:r>
              <a:rPr lang="fr-FR"/>
              <a:t>Troisième niveau</a:t>
            </a:r>
          </a:p>
          <a:p>
            <a:pPr lvl="3" rtl="0"/>
            <a:r>
              <a:rPr lang="fr-FR"/>
              <a:t>Quatrième niveau</a:t>
            </a:r>
          </a:p>
          <a:p>
            <a:pPr lvl="4" rtl="0"/>
            <a:r>
              <a:rPr lang="fr-FR"/>
              <a:t>Cinquième niveau</a:t>
            </a:r>
            <a:endParaRPr lang="fr-FR" dirty="0"/>
          </a:p>
        </p:txBody>
      </p:sp>
      <p:sp>
        <p:nvSpPr>
          <p:cNvPr id="4" name="Espace réservé du texte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rtlCol="0">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fr-FR"/>
              <a:t>Cliquez pour modifier les styles du texte du masque</a:t>
            </a:r>
          </a:p>
        </p:txBody>
      </p:sp>
      <p:sp>
        <p:nvSpPr>
          <p:cNvPr id="5" name="Espace réservé de la date 4">
            <a:extLst>
              <a:ext uri="{FF2B5EF4-FFF2-40B4-BE49-F238E27FC236}">
                <a16:creationId xmlns:a16="http://schemas.microsoft.com/office/drawing/2014/main" id="{EBD47AB1-6EB5-4E2C-B4A7-42DC643E9FF9}"/>
              </a:ext>
            </a:extLst>
          </p:cNvPr>
          <p:cNvSpPr>
            <a:spLocks noGrp="1"/>
          </p:cNvSpPr>
          <p:nvPr>
            <p:ph type="dt" sz="half" idx="10"/>
          </p:nvPr>
        </p:nvSpPr>
        <p:spPr/>
        <p:txBody>
          <a:bodyPr rtlCol="0">
            <a:noAutofit/>
          </a:bodyPr>
          <a:lstStyle/>
          <a:p>
            <a:pPr rtl="0"/>
            <a:r>
              <a:rPr lang="fr-FR"/>
              <a:t>Mardi 2 février 20XX</a:t>
            </a:r>
          </a:p>
        </p:txBody>
      </p:sp>
      <p:sp>
        <p:nvSpPr>
          <p:cNvPr id="6" name="Espace réservé du pied de page 5">
            <a:extLst>
              <a:ext uri="{FF2B5EF4-FFF2-40B4-BE49-F238E27FC236}">
                <a16:creationId xmlns:a16="http://schemas.microsoft.com/office/drawing/2014/main" id="{5BA9D15F-B6ED-46E1-9840-0B625880EE4B}"/>
              </a:ext>
            </a:extLst>
          </p:cNvPr>
          <p:cNvSpPr>
            <a:spLocks noGrp="1"/>
          </p:cNvSpPr>
          <p:nvPr>
            <p:ph type="ftr" sz="quarter" idx="11"/>
          </p:nvPr>
        </p:nvSpPr>
        <p:spPr/>
        <p:txBody>
          <a:bodyPr rtlCol="0">
            <a:noAutofit/>
          </a:bodyPr>
          <a:lstStyle/>
          <a:p>
            <a:pPr rtl="0"/>
            <a:r>
              <a:rPr lang="fr-FR"/>
              <a:t>Exemple de Texte de Pied de page</a:t>
            </a:r>
          </a:p>
        </p:txBody>
      </p:sp>
      <p:sp>
        <p:nvSpPr>
          <p:cNvPr id="7" name="Espace réservé du numéro de diapositive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rtlCol="0">
            <a:noAutofit/>
          </a:bodyPr>
          <a:lstStyle/>
          <a:p>
            <a:pPr rtl="0"/>
            <a:fld id="{DBA1B0FB-D917-4C8C-928F-313BD683BF39}" type="slidenum">
              <a:rPr lang="fr-FR" smtClean="0"/>
              <a:t>‹N°›</a:t>
            </a:fld>
            <a:endParaRPr lang="fr-FR"/>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rtl="0">
              <a:lnSpc>
                <a:spcPct val="100000"/>
              </a:lnSpc>
            </a:pPr>
            <a:r>
              <a:rPr lang="fr-FR"/>
              <a:t>Modifiez le style du titre</a:t>
            </a:r>
            <a:endParaRPr lang="fr-FR" dirty="0"/>
          </a:p>
        </p:txBody>
      </p:sp>
      <p:sp>
        <p:nvSpPr>
          <p:cNvPr id="3" name="Espace réservé du texte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rtl="0"/>
            <a:r>
              <a:rPr lang="fr-FR"/>
              <a:t>Modifiez les styles du texte</a:t>
            </a:r>
          </a:p>
          <a:p>
            <a:pPr lvl="1" rtl="0"/>
            <a:r>
              <a:rPr lang="fr-FR"/>
              <a:t>Deuxième niveau</a:t>
            </a:r>
          </a:p>
          <a:p>
            <a:pPr lvl="2" rtl="0"/>
            <a:r>
              <a:rPr lang="fr-FR"/>
              <a:t>Troisième niveau</a:t>
            </a:r>
          </a:p>
          <a:p>
            <a:pPr lvl="3" rtl="0"/>
            <a:r>
              <a:rPr lang="fr-FR"/>
              <a:t>Quatrième niveau</a:t>
            </a:r>
          </a:p>
          <a:p>
            <a:pPr lvl="4" rtl="0"/>
            <a:r>
              <a:rPr lang="fr-FR"/>
              <a:t>Cinquième niveau</a:t>
            </a:r>
          </a:p>
        </p:txBody>
      </p:sp>
      <p:sp>
        <p:nvSpPr>
          <p:cNvPr id="4" name="Espace réservé de la date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pPr rtl="0"/>
            <a:r>
              <a:rPr lang="fr-FR"/>
              <a:t>Mardi 2 février 20XX</a:t>
            </a:r>
            <a:endParaRPr lang="fr-FR" dirty="0"/>
          </a:p>
        </p:txBody>
      </p:sp>
      <p:sp>
        <p:nvSpPr>
          <p:cNvPr id="5" name="Espace réservé du pied de page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pPr rtl="0"/>
            <a:r>
              <a:rPr lang="fr-FR"/>
              <a:t>Exemple de Texte de Pied de page</a:t>
            </a:r>
            <a:endParaRPr lang="fr-FR" dirty="0"/>
          </a:p>
        </p:txBody>
      </p:sp>
      <p:sp>
        <p:nvSpPr>
          <p:cNvPr id="6" name="Espace réservé du numéro de diapositive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pPr rtl="0"/>
            <a:fld id="{DBA1B0FB-D917-4C8C-928F-313BD683BF39}" type="slidenum">
              <a:rPr lang="fr-FR" smtClean="0"/>
              <a:pPr rtl="0"/>
              <a:t>‹N°›</a:t>
            </a:fld>
            <a:endParaRPr lang="fr-FR"/>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fr-FR"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6E938C-9D94-4B05-979A-D39FFC457291}"/>
              </a:ext>
            </a:extLst>
          </p:cNvPr>
          <p:cNvSpPr>
            <a:spLocks noGrp="1"/>
          </p:cNvSpPr>
          <p:nvPr>
            <p:ph type="ctrTitle"/>
          </p:nvPr>
        </p:nvSpPr>
        <p:spPr>
          <a:xfrm>
            <a:off x="7999414" y="1051551"/>
            <a:ext cx="3565524" cy="2384898"/>
          </a:xfrm>
        </p:spPr>
        <p:txBody>
          <a:bodyPr rtlCol="0" anchor="b" anchorCtr="0">
            <a:normAutofit/>
          </a:bodyPr>
          <a:lstStyle/>
          <a:p>
            <a:pPr rtl="0"/>
            <a:r>
              <a:rPr lang="fr-FR" dirty="0"/>
              <a:t>Les filtres </a:t>
            </a:r>
          </a:p>
        </p:txBody>
      </p:sp>
      <p:sp>
        <p:nvSpPr>
          <p:cNvPr id="3" name="Sous-titre 2">
            <a:extLst>
              <a:ext uri="{FF2B5EF4-FFF2-40B4-BE49-F238E27FC236}">
                <a16:creationId xmlns:a16="http://schemas.microsoft.com/office/drawing/2014/main" id="{D9A11267-FC52-4990-8D98-010AFABA5544}"/>
              </a:ext>
            </a:extLst>
          </p:cNvPr>
          <p:cNvSpPr>
            <a:spLocks noGrp="1"/>
          </p:cNvSpPr>
          <p:nvPr>
            <p:ph type="body" sz="quarter" idx="14"/>
          </p:nvPr>
        </p:nvSpPr>
        <p:spPr>
          <a:xfrm>
            <a:off x="7999413" y="3568700"/>
            <a:ext cx="3565524" cy="1731963"/>
          </a:xfrm>
        </p:spPr>
        <p:txBody>
          <a:bodyPr rtlCol="0">
            <a:normAutofit fontScale="85000" lnSpcReduction="20000"/>
          </a:bodyPr>
          <a:lstStyle/>
          <a:p>
            <a:pPr rtl="0"/>
            <a:r>
              <a:rPr lang="fr-FR" sz="3100" b="1" dirty="0"/>
              <a:t>Observatoire CPAFO</a:t>
            </a:r>
          </a:p>
          <a:p>
            <a:pPr rtl="0"/>
            <a:r>
              <a:rPr lang="fr-FR" sz="3100" dirty="0"/>
              <a:t>Philippe Renaud</a:t>
            </a:r>
          </a:p>
          <a:p>
            <a:pPr rtl="0"/>
            <a:r>
              <a:rPr lang="fr-FR" sz="3100" dirty="0"/>
              <a:t> </a:t>
            </a:r>
          </a:p>
          <a:p>
            <a:pPr rtl="0"/>
            <a:endParaRPr lang="fr-FR" dirty="0"/>
          </a:p>
        </p:txBody>
      </p:sp>
      <p:pic>
        <p:nvPicPr>
          <p:cNvPr id="7" name="Espace réservé pour une image  6" descr="Une image contenant télescope, plein air, train&#10;&#10;Description générée automatiquement">
            <a:extLst>
              <a:ext uri="{FF2B5EF4-FFF2-40B4-BE49-F238E27FC236}">
                <a16:creationId xmlns:a16="http://schemas.microsoft.com/office/drawing/2014/main" id="{FF230318-B044-5C35-F4C4-9F62C1EA8FD0}"/>
              </a:ext>
            </a:extLst>
          </p:cNvPr>
          <p:cNvPicPr>
            <a:picLocks noGrp="1" noChangeAspect="1"/>
          </p:cNvPicPr>
          <p:nvPr>
            <p:ph type="pic" sz="quarter" idx="13"/>
          </p:nvPr>
        </p:nvPicPr>
        <p:blipFill>
          <a:blip r:embed="rId3"/>
          <a:srcRect l="9253" r="9253"/>
          <a:stretch>
            <a:fillRect/>
          </a:stretch>
        </p:blipFill>
        <p:spPr/>
      </p:pic>
      <p:pic>
        <p:nvPicPr>
          <p:cNvPr id="2050" name="Picture 2" descr="AVEX - (95) Val-d'oise - Astrosurf">
            <a:extLst>
              <a:ext uri="{FF2B5EF4-FFF2-40B4-BE49-F238E27FC236}">
                <a16:creationId xmlns:a16="http://schemas.microsoft.com/office/drawing/2014/main" id="{E6E53B74-47F5-8908-3C95-072C01CED6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65627" y="4109875"/>
            <a:ext cx="1099310" cy="1034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281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e la date 6">
            <a:extLst>
              <a:ext uri="{FF2B5EF4-FFF2-40B4-BE49-F238E27FC236}">
                <a16:creationId xmlns:a16="http://schemas.microsoft.com/office/drawing/2014/main" id="{00B46480-D206-FA0E-9B8E-94F850333457}"/>
              </a:ext>
            </a:extLst>
          </p:cNvPr>
          <p:cNvSpPr>
            <a:spLocks noGrp="1"/>
          </p:cNvSpPr>
          <p:nvPr>
            <p:ph type="dt" sz="half" idx="10"/>
          </p:nvPr>
        </p:nvSpPr>
        <p:spPr/>
        <p:txBody>
          <a:bodyPr/>
          <a:lstStyle/>
          <a:p>
            <a:pPr rtl="0"/>
            <a:r>
              <a:rPr lang="fr-FR"/>
              <a:t>Mardi 2 février 20XX</a:t>
            </a:r>
          </a:p>
        </p:txBody>
      </p:sp>
      <p:sp>
        <p:nvSpPr>
          <p:cNvPr id="8" name="Espace réservé du pied de page 7">
            <a:extLst>
              <a:ext uri="{FF2B5EF4-FFF2-40B4-BE49-F238E27FC236}">
                <a16:creationId xmlns:a16="http://schemas.microsoft.com/office/drawing/2014/main" id="{F2EBFB53-834B-717E-AE0B-85F0131EA39C}"/>
              </a:ext>
            </a:extLst>
          </p:cNvPr>
          <p:cNvSpPr>
            <a:spLocks noGrp="1"/>
          </p:cNvSpPr>
          <p:nvPr>
            <p:ph type="ftr" sz="quarter" idx="11"/>
          </p:nvPr>
        </p:nvSpPr>
        <p:spPr/>
        <p:txBody>
          <a:bodyPr/>
          <a:lstStyle/>
          <a:p>
            <a:pPr rtl="0"/>
            <a:r>
              <a:rPr lang="fr-FR"/>
              <a:t>Exemple de Texte de Pied de page</a:t>
            </a:r>
          </a:p>
        </p:txBody>
      </p:sp>
      <p:sp>
        <p:nvSpPr>
          <p:cNvPr id="9" name="Espace réservé du numéro de diapositive 8">
            <a:extLst>
              <a:ext uri="{FF2B5EF4-FFF2-40B4-BE49-F238E27FC236}">
                <a16:creationId xmlns:a16="http://schemas.microsoft.com/office/drawing/2014/main" id="{2A3A011C-7B8D-74B7-7935-111BCE0324E8}"/>
              </a:ext>
            </a:extLst>
          </p:cNvPr>
          <p:cNvSpPr>
            <a:spLocks noGrp="1"/>
          </p:cNvSpPr>
          <p:nvPr>
            <p:ph type="sldNum" sz="quarter" idx="12"/>
          </p:nvPr>
        </p:nvSpPr>
        <p:spPr/>
        <p:txBody>
          <a:bodyPr/>
          <a:lstStyle/>
          <a:p>
            <a:pPr rtl="0"/>
            <a:fld id="{DBA1B0FB-D917-4C8C-928F-313BD683BF39}" type="slidenum">
              <a:rPr lang="fr-FR" smtClean="0"/>
              <a:t>2</a:t>
            </a:fld>
            <a:endParaRPr lang="fr-FR"/>
          </a:p>
        </p:txBody>
      </p:sp>
      <p:pic>
        <p:nvPicPr>
          <p:cNvPr id="11" name="Image 10">
            <a:extLst>
              <a:ext uri="{FF2B5EF4-FFF2-40B4-BE49-F238E27FC236}">
                <a16:creationId xmlns:a16="http://schemas.microsoft.com/office/drawing/2014/main" id="{4F439D69-5E60-7D37-0D3D-A32AE0E5E004}"/>
              </a:ext>
            </a:extLst>
          </p:cNvPr>
          <p:cNvPicPr>
            <a:picLocks noChangeAspect="1"/>
          </p:cNvPicPr>
          <p:nvPr/>
        </p:nvPicPr>
        <p:blipFill>
          <a:blip r:embed="rId2"/>
          <a:stretch>
            <a:fillRect/>
          </a:stretch>
        </p:blipFill>
        <p:spPr>
          <a:xfrm>
            <a:off x="721498" y="0"/>
            <a:ext cx="10749003" cy="6858000"/>
          </a:xfrm>
          <a:prstGeom prst="rect">
            <a:avLst/>
          </a:prstGeom>
        </p:spPr>
      </p:pic>
    </p:spTree>
    <p:extLst>
      <p:ext uri="{BB962C8B-B14F-4D97-AF65-F5344CB8AC3E}">
        <p14:creationId xmlns:p14="http://schemas.microsoft.com/office/powerpoint/2010/main" val="78126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9282CBA-47A5-852E-AB59-E7DC6397F9EA}"/>
              </a:ext>
            </a:extLst>
          </p:cNvPr>
          <p:cNvSpPr>
            <a:spLocks noGrp="1"/>
          </p:cNvSpPr>
          <p:nvPr>
            <p:ph type="dt" sz="half" idx="10"/>
          </p:nvPr>
        </p:nvSpPr>
        <p:spPr/>
        <p:txBody>
          <a:bodyPr/>
          <a:lstStyle/>
          <a:p>
            <a:pPr rtl="0"/>
            <a:r>
              <a:rPr lang="fr-FR"/>
              <a:t>Mardi 2 février 20XX</a:t>
            </a:r>
          </a:p>
        </p:txBody>
      </p:sp>
      <p:sp>
        <p:nvSpPr>
          <p:cNvPr id="3" name="Espace réservé du pied de page 2">
            <a:extLst>
              <a:ext uri="{FF2B5EF4-FFF2-40B4-BE49-F238E27FC236}">
                <a16:creationId xmlns:a16="http://schemas.microsoft.com/office/drawing/2014/main" id="{A3926FA5-8D5B-4DAD-88EC-5ADF617C5202}"/>
              </a:ext>
            </a:extLst>
          </p:cNvPr>
          <p:cNvSpPr>
            <a:spLocks noGrp="1"/>
          </p:cNvSpPr>
          <p:nvPr>
            <p:ph type="ftr" sz="quarter" idx="11"/>
          </p:nvPr>
        </p:nvSpPr>
        <p:spPr/>
        <p:txBody>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4342EFBE-F733-39E0-0FED-F7EE9CC4C94C}"/>
              </a:ext>
            </a:extLst>
          </p:cNvPr>
          <p:cNvSpPr>
            <a:spLocks noGrp="1"/>
          </p:cNvSpPr>
          <p:nvPr>
            <p:ph type="sldNum" sz="quarter" idx="12"/>
          </p:nvPr>
        </p:nvSpPr>
        <p:spPr/>
        <p:txBody>
          <a:bodyPr/>
          <a:lstStyle/>
          <a:p>
            <a:pPr rtl="0"/>
            <a:fld id="{DBA1B0FB-D917-4C8C-928F-313BD683BF39}" type="slidenum">
              <a:rPr lang="fr-FR" smtClean="0"/>
              <a:t>3</a:t>
            </a:fld>
            <a:endParaRPr lang="fr-FR"/>
          </a:p>
        </p:txBody>
      </p:sp>
      <p:pic>
        <p:nvPicPr>
          <p:cNvPr id="6" name="Image 5">
            <a:extLst>
              <a:ext uri="{FF2B5EF4-FFF2-40B4-BE49-F238E27FC236}">
                <a16:creationId xmlns:a16="http://schemas.microsoft.com/office/drawing/2014/main" id="{4A13E47E-C1E5-4878-2E3E-76CF35375ED4}"/>
              </a:ext>
            </a:extLst>
          </p:cNvPr>
          <p:cNvPicPr>
            <a:picLocks noChangeAspect="1"/>
          </p:cNvPicPr>
          <p:nvPr/>
        </p:nvPicPr>
        <p:blipFill>
          <a:blip r:embed="rId2"/>
          <a:stretch>
            <a:fillRect/>
          </a:stretch>
        </p:blipFill>
        <p:spPr>
          <a:xfrm>
            <a:off x="1228531" y="0"/>
            <a:ext cx="9734938" cy="6858000"/>
          </a:xfrm>
          <a:prstGeom prst="rect">
            <a:avLst/>
          </a:prstGeom>
        </p:spPr>
      </p:pic>
      <p:sp>
        <p:nvSpPr>
          <p:cNvPr id="7" name="Rectangle 6">
            <a:extLst>
              <a:ext uri="{FF2B5EF4-FFF2-40B4-BE49-F238E27FC236}">
                <a16:creationId xmlns:a16="http://schemas.microsoft.com/office/drawing/2014/main" id="{B66423F5-1E36-2894-FED3-0F35F0B56757}"/>
              </a:ext>
            </a:extLst>
          </p:cNvPr>
          <p:cNvSpPr/>
          <p:nvPr/>
        </p:nvSpPr>
        <p:spPr>
          <a:xfrm rot="20940095">
            <a:off x="3189987" y="2967335"/>
            <a:ext cx="5812039" cy="923330"/>
          </a:xfrm>
          <a:prstGeom prst="rect">
            <a:avLst/>
          </a:prstGeom>
          <a:noFill/>
        </p:spPr>
        <p:txBody>
          <a:bodyPr wrap="none" lIns="91440" tIns="45720" rIns="91440" bIns="45720">
            <a:spAutoFit/>
          </a:bodyPr>
          <a:lstStyle/>
          <a:p>
            <a:pPr algn="ctr"/>
            <a:r>
              <a:rPr lang="fr-FR"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La Couleur, </a:t>
            </a:r>
            <a:r>
              <a:rPr lang="fr-FR" sz="54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rPr>
              <a:t>arf</a:t>
            </a:r>
            <a:r>
              <a:rPr lang="fr-FR"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t>
            </a:r>
          </a:p>
        </p:txBody>
      </p:sp>
    </p:spTree>
    <p:extLst>
      <p:ext uri="{BB962C8B-B14F-4D97-AF65-F5344CB8AC3E}">
        <p14:creationId xmlns:p14="http://schemas.microsoft.com/office/powerpoint/2010/main" val="2011277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9DA1DB3A-5918-AB26-4235-8BB10ABBABB3}"/>
              </a:ext>
            </a:extLst>
          </p:cNvPr>
          <p:cNvSpPr>
            <a:spLocks noGrp="1"/>
          </p:cNvSpPr>
          <p:nvPr>
            <p:ph type="title"/>
          </p:nvPr>
        </p:nvSpPr>
        <p:spPr/>
        <p:txBody>
          <a:bodyPr/>
          <a:lstStyle/>
          <a:p>
            <a:r>
              <a:rPr lang="fr-FR" dirty="0"/>
              <a:t>Les types de filtre,  pour quels usages</a:t>
            </a:r>
          </a:p>
        </p:txBody>
      </p:sp>
      <p:sp>
        <p:nvSpPr>
          <p:cNvPr id="6" name="Espace réservé du contenu 5">
            <a:extLst>
              <a:ext uri="{FF2B5EF4-FFF2-40B4-BE49-F238E27FC236}">
                <a16:creationId xmlns:a16="http://schemas.microsoft.com/office/drawing/2014/main" id="{50FA86D2-8274-3D50-6A57-4D473C997A56}"/>
              </a:ext>
            </a:extLst>
          </p:cNvPr>
          <p:cNvSpPr>
            <a:spLocks noGrp="1"/>
          </p:cNvSpPr>
          <p:nvPr>
            <p:ph idx="1"/>
          </p:nvPr>
        </p:nvSpPr>
        <p:spPr>
          <a:xfrm>
            <a:off x="550863" y="1278294"/>
            <a:ext cx="11090274" cy="4814531"/>
          </a:xfrm>
        </p:spPr>
        <p:txBody>
          <a:bodyPr/>
          <a:lstStyle/>
          <a:p>
            <a:r>
              <a:rPr lang="fr-FR" dirty="0"/>
              <a:t>Pour le Visuel, filtres colorés et spécialisés </a:t>
            </a:r>
          </a:p>
          <a:p>
            <a:pPr lvl="1"/>
            <a:r>
              <a:rPr lang="fr-FR" u="sng" dirty="0"/>
              <a:t>Lune, planètes </a:t>
            </a:r>
            <a:r>
              <a:rPr lang="fr-FR" dirty="0"/>
              <a:t>(spécial pour Jupiter, (méthane) Vénus(UV) ),Soleil en large bande ou en Ha, en CA ( ≤ 0,06 nano!) </a:t>
            </a:r>
          </a:p>
          <a:p>
            <a:pPr lvl="1"/>
            <a:r>
              <a:rPr lang="fr-FR" u="sng" dirty="0"/>
              <a:t>Ciel profond</a:t>
            </a:r>
            <a:r>
              <a:rPr lang="fr-FR" dirty="0"/>
              <a:t>: antipollution, UHC et OIII</a:t>
            </a:r>
          </a:p>
          <a:p>
            <a:pPr lvl="2"/>
            <a:r>
              <a:rPr lang="fr-FR" dirty="0"/>
              <a:t>A noter que certains filtres visuels conviennent aussi pour la photo ( antipollution…) </a:t>
            </a:r>
          </a:p>
          <a:p>
            <a:r>
              <a:rPr lang="fr-FR" dirty="0"/>
              <a:t>Pour les </a:t>
            </a:r>
            <a:r>
              <a:rPr lang="fr-FR" dirty="0" err="1"/>
              <a:t>APNs</a:t>
            </a:r>
            <a:r>
              <a:rPr lang="fr-FR" dirty="0"/>
              <a:t> : </a:t>
            </a:r>
          </a:p>
          <a:p>
            <a:pPr lvl="1"/>
            <a:r>
              <a:rPr lang="fr-FR" dirty="0"/>
              <a:t>Clipsables,  le choix est possible en filtre antipollution et filtre </a:t>
            </a:r>
            <a:r>
              <a:rPr lang="fr-FR" dirty="0" err="1"/>
              <a:t>Triband-Quadband</a:t>
            </a:r>
            <a:r>
              <a:rPr lang="fr-FR" dirty="0"/>
              <a:t> voire </a:t>
            </a:r>
            <a:r>
              <a:rPr lang="fr-FR" dirty="0" err="1"/>
              <a:t>Narrowband</a:t>
            </a:r>
            <a:r>
              <a:rPr lang="fr-FR" dirty="0"/>
              <a:t> ( </a:t>
            </a:r>
            <a:r>
              <a:rPr lang="fr-FR" dirty="0" err="1"/>
              <a:t>Biband</a:t>
            </a:r>
            <a:r>
              <a:rPr lang="fr-FR" dirty="0"/>
              <a:t>) </a:t>
            </a:r>
          </a:p>
          <a:p>
            <a:pPr marL="228600" lvl="1">
              <a:spcBef>
                <a:spcPts val="1000"/>
              </a:spcBef>
            </a:pPr>
            <a:r>
              <a:rPr lang="fr-FR" sz="2000" dirty="0"/>
              <a:t>Pour les Caméras</a:t>
            </a:r>
          </a:p>
          <a:p>
            <a:pPr marL="685800" lvl="2">
              <a:spcBef>
                <a:spcPts val="1000"/>
              </a:spcBef>
            </a:pPr>
            <a:r>
              <a:rPr lang="fr-FR" u="sng" dirty="0">
                <a:solidFill>
                  <a:srgbClr val="FF0000">
                    <a:alpha val="60000"/>
                  </a:srgbClr>
                </a:solidFill>
              </a:rPr>
              <a:t>Co</a:t>
            </a:r>
            <a:r>
              <a:rPr lang="fr-FR" u="sng" dirty="0">
                <a:solidFill>
                  <a:srgbClr val="00B050">
                    <a:alpha val="60000"/>
                  </a:srgbClr>
                </a:solidFill>
              </a:rPr>
              <a:t>ule</a:t>
            </a:r>
            <a:r>
              <a:rPr lang="fr-FR" u="sng" dirty="0">
                <a:solidFill>
                  <a:srgbClr val="00B0F0"/>
                </a:solidFill>
              </a:rPr>
              <a:t>ur</a:t>
            </a:r>
            <a:r>
              <a:rPr lang="fr-FR" dirty="0"/>
              <a:t> : filtre antipollution et filtres  </a:t>
            </a:r>
            <a:r>
              <a:rPr lang="fr-FR" dirty="0" err="1"/>
              <a:t>Triband-Quadband</a:t>
            </a:r>
            <a:r>
              <a:rPr lang="fr-FR" dirty="0"/>
              <a:t> voire </a:t>
            </a:r>
            <a:r>
              <a:rPr lang="fr-FR" dirty="0" err="1"/>
              <a:t>Narrowband</a:t>
            </a:r>
            <a:r>
              <a:rPr lang="fr-FR" dirty="0"/>
              <a:t> (</a:t>
            </a:r>
            <a:r>
              <a:rPr lang="fr-FR" dirty="0" err="1"/>
              <a:t>Biband</a:t>
            </a:r>
            <a:r>
              <a:rPr lang="fr-FR" dirty="0"/>
              <a:t>) </a:t>
            </a:r>
          </a:p>
          <a:p>
            <a:pPr marL="685800" lvl="2">
              <a:spcBef>
                <a:spcPts val="1000"/>
              </a:spcBef>
            </a:pPr>
            <a:r>
              <a:rPr lang="fr-FR" u="sng" dirty="0"/>
              <a:t>Monochrome</a:t>
            </a:r>
            <a:r>
              <a:rPr lang="fr-FR" dirty="0"/>
              <a:t>, filtre antipollution, L,RVB, et S,H,O en bande plus ou moins étroite , filtre L pour UV/IR et réduction des halos bleus  </a:t>
            </a:r>
          </a:p>
          <a:p>
            <a:pPr marL="685800" lvl="2">
              <a:spcBef>
                <a:spcPts val="1000"/>
              </a:spcBef>
            </a:pPr>
            <a:r>
              <a:rPr lang="fr-FR" dirty="0"/>
              <a:t>Tenir compte du F/D de l’instrument dans le choix des filtres en bande étroite , si optiques rapides, choix de filtre limité en bande étroite</a:t>
            </a:r>
          </a:p>
          <a:p>
            <a:pPr marL="457200" lvl="2" indent="0">
              <a:spcBef>
                <a:spcPts val="1000"/>
              </a:spcBef>
              <a:buNone/>
            </a:pPr>
            <a:r>
              <a:rPr lang="fr-FR" dirty="0"/>
              <a:t> </a:t>
            </a:r>
          </a:p>
          <a:p>
            <a:pPr marL="457200" lvl="1" indent="0">
              <a:buNone/>
            </a:pPr>
            <a:endParaRPr lang="fr-FR" dirty="0"/>
          </a:p>
        </p:txBody>
      </p:sp>
      <p:sp>
        <p:nvSpPr>
          <p:cNvPr id="2" name="Espace réservé de la date 1">
            <a:extLst>
              <a:ext uri="{FF2B5EF4-FFF2-40B4-BE49-F238E27FC236}">
                <a16:creationId xmlns:a16="http://schemas.microsoft.com/office/drawing/2014/main" id="{8A69CEDC-2577-26A0-76E4-23EE78CB2294}"/>
              </a:ext>
            </a:extLst>
          </p:cNvPr>
          <p:cNvSpPr>
            <a:spLocks noGrp="1"/>
          </p:cNvSpPr>
          <p:nvPr>
            <p:ph type="dt" sz="half" idx="10"/>
          </p:nvPr>
        </p:nvSpPr>
        <p:spPr/>
        <p:txBody>
          <a:bodyPr/>
          <a:lstStyle/>
          <a:p>
            <a:pPr rtl="0"/>
            <a:r>
              <a:rPr lang="fr-FR"/>
              <a:t>Mardi 2 février 20XX</a:t>
            </a:r>
          </a:p>
        </p:txBody>
      </p:sp>
      <p:sp>
        <p:nvSpPr>
          <p:cNvPr id="3" name="Espace réservé du pied de page 2">
            <a:extLst>
              <a:ext uri="{FF2B5EF4-FFF2-40B4-BE49-F238E27FC236}">
                <a16:creationId xmlns:a16="http://schemas.microsoft.com/office/drawing/2014/main" id="{5E42B6AD-57D7-5D29-7903-72C65B9213C7}"/>
              </a:ext>
            </a:extLst>
          </p:cNvPr>
          <p:cNvSpPr>
            <a:spLocks noGrp="1"/>
          </p:cNvSpPr>
          <p:nvPr>
            <p:ph type="ftr" sz="quarter" idx="11"/>
          </p:nvPr>
        </p:nvSpPr>
        <p:spPr/>
        <p:txBody>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E2378995-EF58-7EC7-F382-4E8DD254D90C}"/>
              </a:ext>
            </a:extLst>
          </p:cNvPr>
          <p:cNvSpPr>
            <a:spLocks noGrp="1"/>
          </p:cNvSpPr>
          <p:nvPr>
            <p:ph type="sldNum" sz="quarter" idx="12"/>
          </p:nvPr>
        </p:nvSpPr>
        <p:spPr/>
        <p:txBody>
          <a:bodyPr/>
          <a:lstStyle/>
          <a:p>
            <a:pPr rtl="0"/>
            <a:fld id="{DBA1B0FB-D917-4C8C-928F-313BD683BF39}" type="slidenum">
              <a:rPr lang="fr-FR" smtClean="0"/>
              <a:t>4</a:t>
            </a:fld>
            <a:endParaRPr lang="fr-FR"/>
          </a:p>
        </p:txBody>
      </p:sp>
    </p:spTree>
    <p:extLst>
      <p:ext uri="{BB962C8B-B14F-4D97-AF65-F5344CB8AC3E}">
        <p14:creationId xmlns:p14="http://schemas.microsoft.com/office/powerpoint/2010/main" val="2565920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1D44F-3E17-7DB1-B1F4-60E188C22576}"/>
            </a:ext>
          </a:extLst>
        </p:cNvPr>
        <p:cNvGrpSpPr/>
        <p:nvPr/>
      </p:nvGrpSpPr>
      <p:grpSpPr>
        <a:xfrm>
          <a:off x="0" y="0"/>
          <a:ext cx="0" cy="0"/>
          <a:chOff x="0" y="0"/>
          <a:chExt cx="0" cy="0"/>
        </a:xfrm>
      </p:grpSpPr>
      <p:sp>
        <p:nvSpPr>
          <p:cNvPr id="5" name="Titre 4">
            <a:extLst>
              <a:ext uri="{FF2B5EF4-FFF2-40B4-BE49-F238E27FC236}">
                <a16:creationId xmlns:a16="http://schemas.microsoft.com/office/drawing/2014/main" id="{9541EA46-6385-C8C3-9665-4208FA378850}"/>
              </a:ext>
            </a:extLst>
          </p:cNvPr>
          <p:cNvSpPr>
            <a:spLocks noGrp="1"/>
          </p:cNvSpPr>
          <p:nvPr>
            <p:ph type="title"/>
          </p:nvPr>
        </p:nvSpPr>
        <p:spPr/>
        <p:txBody>
          <a:bodyPr/>
          <a:lstStyle/>
          <a:p>
            <a:r>
              <a:rPr lang="fr-FR" dirty="0"/>
              <a:t>Les types de filtre,  pour quels usages en Ciel Profond </a:t>
            </a:r>
          </a:p>
        </p:txBody>
      </p:sp>
      <p:sp>
        <p:nvSpPr>
          <p:cNvPr id="6" name="Espace réservé du contenu 5">
            <a:extLst>
              <a:ext uri="{FF2B5EF4-FFF2-40B4-BE49-F238E27FC236}">
                <a16:creationId xmlns:a16="http://schemas.microsoft.com/office/drawing/2014/main" id="{73320773-A4BE-FEA9-5786-FA7614B217B1}"/>
              </a:ext>
            </a:extLst>
          </p:cNvPr>
          <p:cNvSpPr>
            <a:spLocks noGrp="1"/>
          </p:cNvSpPr>
          <p:nvPr>
            <p:ph idx="1"/>
          </p:nvPr>
        </p:nvSpPr>
        <p:spPr>
          <a:xfrm>
            <a:off x="550863" y="1278294"/>
            <a:ext cx="11090274" cy="4814531"/>
          </a:xfrm>
        </p:spPr>
        <p:txBody>
          <a:bodyPr/>
          <a:lstStyle/>
          <a:p>
            <a:r>
              <a:rPr lang="fr-FR" dirty="0"/>
              <a:t> </a:t>
            </a:r>
          </a:p>
          <a:p>
            <a:pPr lvl="1"/>
            <a:r>
              <a:rPr lang="fr-FR" dirty="0"/>
              <a:t> </a:t>
            </a:r>
            <a:r>
              <a:rPr lang="fr-FR" sz="1600" b="1" u="sng" dirty="0"/>
              <a:t>Filtres </a:t>
            </a:r>
            <a:r>
              <a:rPr lang="fr-FR" sz="1600" b="1" u="sng" dirty="0" err="1"/>
              <a:t>antipollutions</a:t>
            </a:r>
            <a:r>
              <a:rPr lang="fr-FR" sz="1600" b="1" u="sng" dirty="0"/>
              <a:t> et filtre </a:t>
            </a:r>
            <a:r>
              <a:rPr lang="fr-FR" sz="1600" b="1" u="sng" dirty="0" err="1"/>
              <a:t>Triband-Quadband</a:t>
            </a:r>
            <a:r>
              <a:rPr lang="fr-FR" sz="1600" u="sng" dirty="0"/>
              <a:t> </a:t>
            </a:r>
            <a:r>
              <a:rPr lang="fr-FR" sz="1600" b="1" u="sng" dirty="0"/>
              <a:t>ou Quad Band </a:t>
            </a:r>
            <a:r>
              <a:rPr lang="fr-FR" sz="1600" u="sng" dirty="0"/>
              <a:t>:</a:t>
            </a:r>
          </a:p>
          <a:p>
            <a:pPr lvl="2"/>
            <a:r>
              <a:rPr lang="fr-FR" sz="1600" dirty="0" err="1"/>
              <a:t>Galaxies,IFN</a:t>
            </a:r>
            <a:r>
              <a:rPr lang="fr-FR" sz="1600" dirty="0"/>
              <a:t> ( nuages moléculaires ),tous les  amas d’étoiles  et nébuleuses à réflexion  :</a:t>
            </a:r>
          </a:p>
          <a:p>
            <a:pPr lvl="3"/>
            <a:r>
              <a:rPr lang="fr-FR" sz="1600" dirty="0"/>
              <a:t>NB: sous un ciel bien noir et sans pollution, ces filtres ne seront pas très utiles  </a:t>
            </a:r>
          </a:p>
          <a:p>
            <a:pPr lvl="3"/>
            <a:r>
              <a:rPr lang="fr-FR" sz="1600" dirty="0"/>
              <a:t>Pour les galaxies, on peut ajouter du Ha et du OIII pour faire ressortir les nébuleuses dans ces objets</a:t>
            </a:r>
          </a:p>
          <a:p>
            <a:pPr lvl="1"/>
            <a:r>
              <a:rPr lang="fr-FR" sz="2400" u="sng" dirty="0"/>
              <a:t> </a:t>
            </a:r>
            <a:r>
              <a:rPr lang="fr-FR" sz="1600" b="1" u="sng" dirty="0"/>
              <a:t>Filtres </a:t>
            </a:r>
            <a:r>
              <a:rPr lang="fr-FR" sz="1600" b="1" u="sng" dirty="0" err="1"/>
              <a:t>narrowband</a:t>
            </a:r>
            <a:r>
              <a:rPr lang="fr-FR" sz="1600" b="1" u="sng" dirty="0"/>
              <a:t> </a:t>
            </a:r>
            <a:r>
              <a:rPr lang="fr-FR" sz="1600" b="1" u="sng" dirty="0" err="1"/>
              <a:t>biband</a:t>
            </a:r>
            <a:r>
              <a:rPr lang="fr-FR" sz="1600" b="1" u="sng" dirty="0"/>
              <a:t> en couleur, ou sélectif pour le monochrome S,H,O</a:t>
            </a:r>
            <a:r>
              <a:rPr lang="fr-FR" sz="1600" u="sng" dirty="0"/>
              <a:t>):</a:t>
            </a:r>
          </a:p>
          <a:p>
            <a:pPr lvl="2"/>
            <a:r>
              <a:rPr lang="fr-FR" sz="1600" dirty="0"/>
              <a:t>Nébuleuses en émission </a:t>
            </a:r>
          </a:p>
          <a:p>
            <a:pPr lvl="1"/>
            <a:r>
              <a:rPr lang="fr-FR" sz="1600" dirty="0"/>
              <a:t>Rappel, les filtres existent en non montés (délicats à manipuler ), ou montés (vissés) pour tiroirs ou roues à filtres: pour les filtres L,R,V, B et S,H,O, il est préférable de les prendre dans une même série chez le fabricant . </a:t>
            </a:r>
          </a:p>
          <a:p>
            <a:pPr lvl="1"/>
            <a:r>
              <a:rPr lang="fr-FR" sz="1600" dirty="0" err="1"/>
              <a:t>Parafocaux</a:t>
            </a:r>
            <a:r>
              <a:rPr lang="fr-FR" sz="1600" dirty="0"/>
              <a:t>: ne signifie pas qu’ils ont la même position de mise au point, mais  juste qu’ils sont de même épaisseur </a:t>
            </a:r>
          </a:p>
          <a:p>
            <a:pPr lvl="1"/>
            <a:endParaRPr lang="fr-FR" sz="1600" dirty="0"/>
          </a:p>
          <a:p>
            <a:pPr marL="457200" lvl="2" indent="0">
              <a:spcBef>
                <a:spcPts val="1000"/>
              </a:spcBef>
              <a:buNone/>
            </a:pPr>
            <a:r>
              <a:rPr lang="fr-FR" sz="1600" dirty="0"/>
              <a:t> </a:t>
            </a:r>
          </a:p>
          <a:p>
            <a:pPr marL="457200" lvl="2" indent="0">
              <a:spcBef>
                <a:spcPts val="1000"/>
              </a:spcBef>
              <a:buNone/>
            </a:pPr>
            <a:r>
              <a:rPr lang="fr-FR" dirty="0"/>
              <a:t> </a:t>
            </a:r>
          </a:p>
          <a:p>
            <a:pPr marL="457200" lvl="1" indent="0">
              <a:buNone/>
            </a:pPr>
            <a:endParaRPr lang="fr-FR" dirty="0"/>
          </a:p>
        </p:txBody>
      </p:sp>
      <p:sp>
        <p:nvSpPr>
          <p:cNvPr id="2" name="Espace réservé de la date 1">
            <a:extLst>
              <a:ext uri="{FF2B5EF4-FFF2-40B4-BE49-F238E27FC236}">
                <a16:creationId xmlns:a16="http://schemas.microsoft.com/office/drawing/2014/main" id="{A4B03754-19EF-CFBA-AE08-6854476CB5AA}"/>
              </a:ext>
            </a:extLst>
          </p:cNvPr>
          <p:cNvSpPr>
            <a:spLocks noGrp="1"/>
          </p:cNvSpPr>
          <p:nvPr>
            <p:ph type="dt" sz="half" idx="10"/>
          </p:nvPr>
        </p:nvSpPr>
        <p:spPr/>
        <p:txBody>
          <a:bodyPr/>
          <a:lstStyle/>
          <a:p>
            <a:pPr rtl="0"/>
            <a:r>
              <a:rPr lang="fr-FR"/>
              <a:t>Mardi 2 février 20XX</a:t>
            </a:r>
          </a:p>
        </p:txBody>
      </p:sp>
      <p:sp>
        <p:nvSpPr>
          <p:cNvPr id="3" name="Espace réservé du pied de page 2">
            <a:extLst>
              <a:ext uri="{FF2B5EF4-FFF2-40B4-BE49-F238E27FC236}">
                <a16:creationId xmlns:a16="http://schemas.microsoft.com/office/drawing/2014/main" id="{87232A05-0A98-421C-3201-0AE6A4440875}"/>
              </a:ext>
            </a:extLst>
          </p:cNvPr>
          <p:cNvSpPr>
            <a:spLocks noGrp="1"/>
          </p:cNvSpPr>
          <p:nvPr>
            <p:ph type="ftr" sz="quarter" idx="11"/>
          </p:nvPr>
        </p:nvSpPr>
        <p:spPr/>
        <p:txBody>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1C1853C4-CC88-ACBE-4F99-CDD5A5707C86}"/>
              </a:ext>
            </a:extLst>
          </p:cNvPr>
          <p:cNvSpPr>
            <a:spLocks noGrp="1"/>
          </p:cNvSpPr>
          <p:nvPr>
            <p:ph type="sldNum" sz="quarter" idx="12"/>
          </p:nvPr>
        </p:nvSpPr>
        <p:spPr/>
        <p:txBody>
          <a:bodyPr/>
          <a:lstStyle/>
          <a:p>
            <a:pPr rtl="0"/>
            <a:fld id="{DBA1B0FB-D917-4C8C-928F-313BD683BF39}" type="slidenum">
              <a:rPr lang="fr-FR" smtClean="0"/>
              <a:t>5</a:t>
            </a:fld>
            <a:endParaRPr lang="fr-FR"/>
          </a:p>
        </p:txBody>
      </p:sp>
    </p:spTree>
    <p:extLst>
      <p:ext uri="{BB962C8B-B14F-4D97-AF65-F5344CB8AC3E}">
        <p14:creationId xmlns:p14="http://schemas.microsoft.com/office/powerpoint/2010/main" val="951631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386C4D37-9DB2-DF61-2C99-36E7C8BFD804}"/>
              </a:ext>
            </a:extLst>
          </p:cNvPr>
          <p:cNvSpPr>
            <a:spLocks noGrp="1"/>
          </p:cNvSpPr>
          <p:nvPr>
            <p:ph type="dt" sz="half" idx="10"/>
          </p:nvPr>
        </p:nvSpPr>
        <p:spPr/>
        <p:txBody>
          <a:bodyPr/>
          <a:lstStyle/>
          <a:p>
            <a:pPr rtl="0"/>
            <a:r>
              <a:rPr lang="fr-FR"/>
              <a:t>Mardi 2 février 20XX</a:t>
            </a:r>
          </a:p>
        </p:txBody>
      </p:sp>
      <p:sp>
        <p:nvSpPr>
          <p:cNvPr id="5" name="Espace réservé du pied de page 4">
            <a:extLst>
              <a:ext uri="{FF2B5EF4-FFF2-40B4-BE49-F238E27FC236}">
                <a16:creationId xmlns:a16="http://schemas.microsoft.com/office/drawing/2014/main" id="{FAE905F2-B169-8B73-F194-056498B09598}"/>
              </a:ext>
            </a:extLst>
          </p:cNvPr>
          <p:cNvSpPr>
            <a:spLocks noGrp="1"/>
          </p:cNvSpPr>
          <p:nvPr>
            <p:ph type="ftr" sz="quarter" idx="11"/>
          </p:nvPr>
        </p:nvSpPr>
        <p:spPr/>
        <p:txBody>
          <a:bodyPr/>
          <a:lstStyle/>
          <a:p>
            <a:pPr rtl="0"/>
            <a:r>
              <a:rPr lang="fr-FR"/>
              <a:t>Exemple de Texte de Pied de page</a:t>
            </a:r>
          </a:p>
        </p:txBody>
      </p:sp>
      <p:sp>
        <p:nvSpPr>
          <p:cNvPr id="6" name="Espace réservé du numéro de diapositive 5">
            <a:extLst>
              <a:ext uri="{FF2B5EF4-FFF2-40B4-BE49-F238E27FC236}">
                <a16:creationId xmlns:a16="http://schemas.microsoft.com/office/drawing/2014/main" id="{332D1BDA-F44B-2275-A6B9-DA7C05AEBC0B}"/>
              </a:ext>
            </a:extLst>
          </p:cNvPr>
          <p:cNvSpPr>
            <a:spLocks noGrp="1"/>
          </p:cNvSpPr>
          <p:nvPr>
            <p:ph type="sldNum" sz="quarter" idx="12"/>
          </p:nvPr>
        </p:nvSpPr>
        <p:spPr/>
        <p:txBody>
          <a:bodyPr/>
          <a:lstStyle/>
          <a:p>
            <a:pPr rtl="0"/>
            <a:fld id="{DBA1B0FB-D917-4C8C-928F-313BD683BF39}" type="slidenum">
              <a:rPr lang="fr-FR" smtClean="0"/>
              <a:t>6</a:t>
            </a:fld>
            <a:endParaRPr lang="fr-FR"/>
          </a:p>
        </p:txBody>
      </p:sp>
      <p:pic>
        <p:nvPicPr>
          <p:cNvPr id="1026" name="Picture 2">
            <a:extLst>
              <a:ext uri="{FF2B5EF4-FFF2-40B4-BE49-F238E27FC236}">
                <a16:creationId xmlns:a16="http://schemas.microsoft.com/office/drawing/2014/main" id="{AA0D345E-669A-3668-E0DD-909BDC3CB8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916895" cy="33561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8BA89E00-3D10-9AAB-6B1D-FE7AE41662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87337" y="2707462"/>
            <a:ext cx="7393291" cy="3150727"/>
          </a:xfrm>
          <a:prstGeom prst="rect">
            <a:avLst/>
          </a:prstGeom>
          <a:noFill/>
          <a:extLst>
            <a:ext uri="{909E8E84-426E-40DD-AFC4-6F175D3DCCD1}">
              <a14:hiddenFill xmlns:a14="http://schemas.microsoft.com/office/drawing/2010/main">
                <a:solidFill>
                  <a:srgbClr val="FFFFFF"/>
                </a:solidFill>
              </a14:hiddenFill>
            </a:ext>
          </a:extLst>
        </p:spPr>
      </p:pic>
      <p:sp>
        <p:nvSpPr>
          <p:cNvPr id="8" name="ZoneTexte 7">
            <a:extLst>
              <a:ext uri="{FF2B5EF4-FFF2-40B4-BE49-F238E27FC236}">
                <a16:creationId xmlns:a16="http://schemas.microsoft.com/office/drawing/2014/main" id="{E7E6BCCC-F93C-96A7-CB4E-7780316E2F59}"/>
              </a:ext>
            </a:extLst>
          </p:cNvPr>
          <p:cNvSpPr txBox="1"/>
          <p:nvPr/>
        </p:nvSpPr>
        <p:spPr>
          <a:xfrm>
            <a:off x="311372" y="3995634"/>
            <a:ext cx="6097554" cy="1477328"/>
          </a:xfrm>
          <a:prstGeom prst="rect">
            <a:avLst/>
          </a:prstGeom>
          <a:noFill/>
        </p:spPr>
        <p:txBody>
          <a:bodyPr wrap="square">
            <a:spAutoFit/>
          </a:bodyPr>
          <a:lstStyle/>
          <a:p>
            <a:r>
              <a:rPr lang="fr-FR" dirty="0"/>
              <a:t>Matrice de Bayer des Cam Couleur</a:t>
            </a:r>
          </a:p>
          <a:p>
            <a:r>
              <a:rPr lang="fr-FR" dirty="0"/>
              <a:t>2x plus de vert ! , c’est pour se calquer sur</a:t>
            </a:r>
          </a:p>
          <a:p>
            <a:r>
              <a:rPr lang="fr-FR" dirty="0"/>
              <a:t>La sensibilité de l’œil humain</a:t>
            </a:r>
          </a:p>
          <a:p>
            <a:r>
              <a:rPr lang="fr-FR" dirty="0"/>
              <a:t>Moins sensible que la Cam monochrome </a:t>
            </a:r>
          </a:p>
          <a:p>
            <a:r>
              <a:rPr lang="fr-FR" dirty="0"/>
              <a:t>Oui et non et la résolution ? </a:t>
            </a:r>
          </a:p>
        </p:txBody>
      </p:sp>
    </p:spTree>
    <p:extLst>
      <p:ext uri="{BB962C8B-B14F-4D97-AF65-F5344CB8AC3E}">
        <p14:creationId xmlns:p14="http://schemas.microsoft.com/office/powerpoint/2010/main" val="2445059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5F91440-666A-2AC6-A35B-4BCC7958514F}"/>
              </a:ext>
            </a:extLst>
          </p:cNvPr>
          <p:cNvSpPr>
            <a:spLocks noGrp="1"/>
          </p:cNvSpPr>
          <p:nvPr>
            <p:ph type="dt" sz="half" idx="10"/>
          </p:nvPr>
        </p:nvSpPr>
        <p:spPr/>
        <p:txBody>
          <a:bodyPr/>
          <a:lstStyle/>
          <a:p>
            <a:pPr rtl="0"/>
            <a:r>
              <a:rPr lang="fr-FR"/>
              <a:t>Mardi 2 février 20XX</a:t>
            </a:r>
          </a:p>
        </p:txBody>
      </p:sp>
      <p:sp>
        <p:nvSpPr>
          <p:cNvPr id="3" name="Espace réservé du pied de page 2">
            <a:extLst>
              <a:ext uri="{FF2B5EF4-FFF2-40B4-BE49-F238E27FC236}">
                <a16:creationId xmlns:a16="http://schemas.microsoft.com/office/drawing/2014/main" id="{674425D1-2E33-A1DB-AAF8-34722A108154}"/>
              </a:ext>
            </a:extLst>
          </p:cNvPr>
          <p:cNvSpPr>
            <a:spLocks noGrp="1"/>
          </p:cNvSpPr>
          <p:nvPr>
            <p:ph type="ftr" sz="quarter" idx="11"/>
          </p:nvPr>
        </p:nvSpPr>
        <p:spPr/>
        <p:txBody>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B532C7EB-0306-4AE8-06C3-C3AAB4ADDCAF}"/>
              </a:ext>
            </a:extLst>
          </p:cNvPr>
          <p:cNvSpPr>
            <a:spLocks noGrp="1"/>
          </p:cNvSpPr>
          <p:nvPr>
            <p:ph type="sldNum" sz="quarter" idx="12"/>
          </p:nvPr>
        </p:nvSpPr>
        <p:spPr/>
        <p:txBody>
          <a:bodyPr/>
          <a:lstStyle/>
          <a:p>
            <a:pPr rtl="0"/>
            <a:fld id="{DBA1B0FB-D917-4C8C-928F-313BD683BF39}" type="slidenum">
              <a:rPr lang="fr-FR" smtClean="0"/>
              <a:t>7</a:t>
            </a:fld>
            <a:endParaRPr lang="fr-FR"/>
          </a:p>
        </p:txBody>
      </p:sp>
      <p:pic>
        <p:nvPicPr>
          <p:cNvPr id="6" name="Image 5">
            <a:extLst>
              <a:ext uri="{FF2B5EF4-FFF2-40B4-BE49-F238E27FC236}">
                <a16:creationId xmlns:a16="http://schemas.microsoft.com/office/drawing/2014/main" id="{EB4EB498-08A5-D2B3-B150-D6A010D67BBA}"/>
              </a:ext>
            </a:extLst>
          </p:cNvPr>
          <p:cNvPicPr>
            <a:picLocks noChangeAspect="1"/>
          </p:cNvPicPr>
          <p:nvPr/>
        </p:nvPicPr>
        <p:blipFill>
          <a:blip r:embed="rId2"/>
          <a:stretch>
            <a:fillRect/>
          </a:stretch>
        </p:blipFill>
        <p:spPr>
          <a:xfrm>
            <a:off x="5108331" y="-1"/>
            <a:ext cx="7064070" cy="4068148"/>
          </a:xfrm>
          <a:prstGeom prst="rect">
            <a:avLst/>
          </a:prstGeom>
        </p:spPr>
      </p:pic>
      <p:sp>
        <p:nvSpPr>
          <p:cNvPr id="7" name="ZoneTexte 6">
            <a:extLst>
              <a:ext uri="{FF2B5EF4-FFF2-40B4-BE49-F238E27FC236}">
                <a16:creationId xmlns:a16="http://schemas.microsoft.com/office/drawing/2014/main" id="{3CD50B1A-896E-E0EF-2D55-2E33F53457C3}"/>
              </a:ext>
            </a:extLst>
          </p:cNvPr>
          <p:cNvSpPr txBox="1"/>
          <p:nvPr/>
        </p:nvSpPr>
        <p:spPr>
          <a:xfrm>
            <a:off x="82939" y="2108718"/>
            <a:ext cx="2965108" cy="3139142"/>
          </a:xfrm>
          <a:prstGeom prst="roundRect">
            <a:avLst/>
          </a:prstGeom>
          <a:noFill/>
        </p:spPr>
        <p:txBody>
          <a:bodyPr wrap="square" rtlCol="0">
            <a:spAutoFit/>
          </a:bodyPr>
          <a:lstStyle/>
          <a:p>
            <a:pPr algn="l">
              <a:buFont typeface="Arial" panose="020B0604020202020204" pitchFamily="34" charset="0"/>
              <a:buChar char="•"/>
            </a:pPr>
            <a:r>
              <a:rPr lang="fr-FR" b="1" i="0" u="sng" dirty="0">
                <a:effectLst/>
                <a:latin typeface="Inter"/>
              </a:rPr>
              <a:t>Les couleurs élémentaires de la synthèse RVB et les émissions remarquables :</a:t>
            </a:r>
          </a:p>
          <a:p>
            <a:pPr algn="l">
              <a:buFont typeface="Arial" panose="020B0604020202020204" pitchFamily="34" charset="0"/>
              <a:buChar char="•"/>
            </a:pPr>
            <a:endParaRPr lang="fr-FR" b="1" i="0" u="sng" dirty="0">
              <a:effectLst/>
              <a:latin typeface="Inter"/>
            </a:endParaRPr>
          </a:p>
          <a:p>
            <a:pPr algn="l">
              <a:buFont typeface="Arial" panose="020B0604020202020204" pitchFamily="34" charset="0"/>
              <a:buChar char="•"/>
            </a:pPr>
            <a:r>
              <a:rPr lang="fr-FR" b="0" i="0" dirty="0">
                <a:effectLst/>
                <a:latin typeface="Inter"/>
              </a:rPr>
              <a:t>Ha : 656,3 nm (rouge)</a:t>
            </a:r>
          </a:p>
          <a:p>
            <a:pPr algn="l">
              <a:buFont typeface="Arial" panose="020B0604020202020204" pitchFamily="34" charset="0"/>
              <a:buChar char="•"/>
            </a:pPr>
            <a:r>
              <a:rPr lang="fr-FR" b="0" i="0" dirty="0">
                <a:effectLst/>
                <a:latin typeface="Inter"/>
              </a:rPr>
              <a:t>OIII : 500,7 nm (bleu-vert)</a:t>
            </a:r>
          </a:p>
          <a:p>
            <a:pPr algn="l">
              <a:buFont typeface="Arial" panose="020B0604020202020204" pitchFamily="34" charset="0"/>
              <a:buChar char="•"/>
            </a:pPr>
            <a:r>
              <a:rPr lang="fr-FR" b="0" i="0" dirty="0">
                <a:effectLst/>
                <a:latin typeface="Inter"/>
              </a:rPr>
              <a:t>SII : 672,4 nm (rouge foncé)</a:t>
            </a:r>
          </a:p>
          <a:p>
            <a:pPr algn="l">
              <a:buFont typeface="Arial" panose="020B0604020202020204" pitchFamily="34" charset="0"/>
              <a:buChar char="•"/>
            </a:pPr>
            <a:r>
              <a:rPr lang="fr-FR" dirty="0" err="1">
                <a:latin typeface="Inter"/>
              </a:rPr>
              <a:t>Hb</a:t>
            </a:r>
            <a:r>
              <a:rPr lang="fr-FR" dirty="0">
                <a:latin typeface="Inter"/>
              </a:rPr>
              <a:t>: 486,1 (bleu)</a:t>
            </a:r>
            <a:endParaRPr lang="fr-FR" b="0" i="0" dirty="0">
              <a:effectLst/>
              <a:latin typeface="Inter"/>
            </a:endParaRPr>
          </a:p>
          <a:p>
            <a:endParaRPr lang="fr-FR" dirty="0"/>
          </a:p>
        </p:txBody>
      </p:sp>
      <p:pic>
        <p:nvPicPr>
          <p:cNvPr id="2050" name="Picture 2" descr="Les couleurs en communication : RVB vs CMJN : Comprendre les modes | Hustle  More 360° | Dealers de visibilité">
            <a:extLst>
              <a:ext uri="{FF2B5EF4-FFF2-40B4-BE49-F238E27FC236}">
                <a16:creationId xmlns:a16="http://schemas.microsoft.com/office/drawing/2014/main" id="{4C40B4A5-488F-E522-ABE2-7050D475A03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420" r="17955"/>
          <a:stretch/>
        </p:blipFill>
        <p:spPr bwMode="auto">
          <a:xfrm>
            <a:off x="3048047" y="3178390"/>
            <a:ext cx="2785329" cy="2609656"/>
          </a:xfrm>
          <a:prstGeom prst="roundRect">
            <a:avLst/>
          </a:prstGeom>
          <a:noFill/>
          <a:ln>
            <a:solidFill>
              <a:schemeClr val="bg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5167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FA89BA8B-4771-C971-F10A-62B6D3F4F6ED}"/>
              </a:ext>
            </a:extLst>
          </p:cNvPr>
          <p:cNvSpPr>
            <a:spLocks noGrp="1"/>
          </p:cNvSpPr>
          <p:nvPr>
            <p:ph type="ftr" sz="quarter" idx="11"/>
          </p:nvPr>
        </p:nvSpPr>
        <p:spPr>
          <a:xfrm>
            <a:off x="170677" y="2067571"/>
            <a:ext cx="2914429" cy="341674"/>
          </a:xfrm>
        </p:spPr>
        <p:txBody>
          <a:bodyPr/>
          <a:lstStyle/>
          <a:p>
            <a:pPr rtl="0"/>
            <a:r>
              <a:rPr lang="fr-FR" sz="1600" b="1" dirty="0">
                <a:solidFill>
                  <a:schemeClr val="tx1">
                    <a:alpha val="80000"/>
                  </a:schemeClr>
                </a:solidFill>
              </a:rPr>
              <a:t>ZWO ASI 2600MC Couleur:</a:t>
            </a:r>
          </a:p>
          <a:p>
            <a:pPr rtl="0"/>
            <a:endParaRPr lang="fr-FR" sz="1600" b="1" dirty="0">
              <a:solidFill>
                <a:schemeClr val="tx1">
                  <a:alpha val="80000"/>
                </a:schemeClr>
              </a:solidFill>
            </a:endParaRPr>
          </a:p>
          <a:p>
            <a:pPr rtl="0"/>
            <a:r>
              <a:rPr lang="fr-FR" sz="1600" b="1" dirty="0">
                <a:solidFill>
                  <a:schemeClr val="tx1">
                    <a:alpha val="80000"/>
                  </a:schemeClr>
                </a:solidFill>
              </a:rPr>
              <a:t>On note que les pixels R, G et B ne sont pas très sélectifs, Prééminence de la réponse dans le vert ou trône le OIII donc si le Ha et le OIII sont combinés ce qui est souvent le cas dans les </a:t>
            </a:r>
            <a:r>
              <a:rPr lang="fr-FR" sz="1600" b="1" dirty="0" err="1">
                <a:solidFill>
                  <a:schemeClr val="tx1">
                    <a:alpha val="80000"/>
                  </a:schemeClr>
                </a:solidFill>
              </a:rPr>
              <a:t>neb</a:t>
            </a:r>
            <a:r>
              <a:rPr lang="fr-FR" sz="1600" b="1" dirty="0">
                <a:solidFill>
                  <a:schemeClr val="tx1">
                    <a:alpha val="80000"/>
                  </a:schemeClr>
                </a:solidFill>
              </a:rPr>
              <a:t> diffuses, une dominante verte va apparaître </a:t>
            </a:r>
          </a:p>
        </p:txBody>
      </p:sp>
      <p:sp>
        <p:nvSpPr>
          <p:cNvPr id="4" name="Espace réservé du numéro de diapositive 3">
            <a:extLst>
              <a:ext uri="{FF2B5EF4-FFF2-40B4-BE49-F238E27FC236}">
                <a16:creationId xmlns:a16="http://schemas.microsoft.com/office/drawing/2014/main" id="{A45D7F2F-706C-DE2F-B665-D9A636EDE7D6}"/>
              </a:ext>
            </a:extLst>
          </p:cNvPr>
          <p:cNvSpPr>
            <a:spLocks noGrp="1"/>
          </p:cNvSpPr>
          <p:nvPr>
            <p:ph type="sldNum" sz="quarter" idx="12"/>
          </p:nvPr>
        </p:nvSpPr>
        <p:spPr/>
        <p:txBody>
          <a:bodyPr/>
          <a:lstStyle/>
          <a:p>
            <a:pPr rtl="0"/>
            <a:fld id="{DBA1B0FB-D917-4C8C-928F-313BD683BF39}" type="slidenum">
              <a:rPr lang="fr-FR" smtClean="0"/>
              <a:t>8</a:t>
            </a:fld>
            <a:endParaRPr lang="fr-FR"/>
          </a:p>
        </p:txBody>
      </p:sp>
      <p:pic>
        <p:nvPicPr>
          <p:cNvPr id="6" name="Image 5" descr="Une image contenant texte, Tracé, ligne, diagramme&#10;&#10;Description générée automatiquement">
            <a:extLst>
              <a:ext uri="{FF2B5EF4-FFF2-40B4-BE49-F238E27FC236}">
                <a16:creationId xmlns:a16="http://schemas.microsoft.com/office/drawing/2014/main" id="{BFB6FE34-1E5A-05CF-3FA6-CF369D5132D2}"/>
              </a:ext>
            </a:extLst>
          </p:cNvPr>
          <p:cNvPicPr>
            <a:picLocks noChangeAspect="1"/>
          </p:cNvPicPr>
          <p:nvPr/>
        </p:nvPicPr>
        <p:blipFill>
          <a:blip r:embed="rId2"/>
          <a:stretch>
            <a:fillRect/>
          </a:stretch>
        </p:blipFill>
        <p:spPr>
          <a:xfrm>
            <a:off x="3571751" y="196900"/>
            <a:ext cx="8562975" cy="5162550"/>
          </a:xfrm>
          <a:prstGeom prst="rect">
            <a:avLst/>
          </a:prstGeom>
        </p:spPr>
      </p:pic>
    </p:spTree>
    <p:extLst>
      <p:ext uri="{BB962C8B-B14F-4D97-AF65-F5344CB8AC3E}">
        <p14:creationId xmlns:p14="http://schemas.microsoft.com/office/powerpoint/2010/main" val="2055702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4E58D20-1755-A551-22AB-365CD9B2C318}"/>
              </a:ext>
            </a:extLst>
          </p:cNvPr>
          <p:cNvSpPr>
            <a:spLocks noGrp="1"/>
          </p:cNvSpPr>
          <p:nvPr>
            <p:ph type="dt" sz="half" idx="10"/>
          </p:nvPr>
        </p:nvSpPr>
        <p:spPr/>
        <p:txBody>
          <a:bodyPr/>
          <a:lstStyle/>
          <a:p>
            <a:pPr rtl="0"/>
            <a:r>
              <a:rPr lang="fr-FR"/>
              <a:t>Mardi 2 février 20XX</a:t>
            </a:r>
          </a:p>
        </p:txBody>
      </p:sp>
      <p:sp>
        <p:nvSpPr>
          <p:cNvPr id="3" name="Espace réservé du pied de page 2">
            <a:extLst>
              <a:ext uri="{FF2B5EF4-FFF2-40B4-BE49-F238E27FC236}">
                <a16:creationId xmlns:a16="http://schemas.microsoft.com/office/drawing/2014/main" id="{843D5B38-4AD8-2EA5-3383-64CB732A5895}"/>
              </a:ext>
            </a:extLst>
          </p:cNvPr>
          <p:cNvSpPr>
            <a:spLocks noGrp="1"/>
          </p:cNvSpPr>
          <p:nvPr>
            <p:ph type="ftr" sz="quarter" idx="11"/>
          </p:nvPr>
        </p:nvSpPr>
        <p:spPr/>
        <p:txBody>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A0FD7E10-E7B4-F508-DA79-496F3013401F}"/>
              </a:ext>
            </a:extLst>
          </p:cNvPr>
          <p:cNvSpPr>
            <a:spLocks noGrp="1"/>
          </p:cNvSpPr>
          <p:nvPr>
            <p:ph type="sldNum" sz="quarter" idx="12"/>
          </p:nvPr>
        </p:nvSpPr>
        <p:spPr/>
        <p:txBody>
          <a:bodyPr/>
          <a:lstStyle/>
          <a:p>
            <a:pPr rtl="0"/>
            <a:fld id="{DBA1B0FB-D917-4C8C-928F-313BD683BF39}" type="slidenum">
              <a:rPr lang="fr-FR" smtClean="0"/>
              <a:t>9</a:t>
            </a:fld>
            <a:endParaRPr lang="fr-FR"/>
          </a:p>
        </p:txBody>
      </p:sp>
      <p:pic>
        <p:nvPicPr>
          <p:cNvPr id="6" name="Image 5">
            <a:extLst>
              <a:ext uri="{FF2B5EF4-FFF2-40B4-BE49-F238E27FC236}">
                <a16:creationId xmlns:a16="http://schemas.microsoft.com/office/drawing/2014/main" id="{134FFD88-B86F-836F-3E9B-2DCEFD1EB524}"/>
              </a:ext>
            </a:extLst>
          </p:cNvPr>
          <p:cNvPicPr>
            <a:picLocks noChangeAspect="1"/>
          </p:cNvPicPr>
          <p:nvPr/>
        </p:nvPicPr>
        <p:blipFill>
          <a:blip r:embed="rId2"/>
          <a:stretch>
            <a:fillRect/>
          </a:stretch>
        </p:blipFill>
        <p:spPr>
          <a:xfrm>
            <a:off x="3916678" y="0"/>
            <a:ext cx="8287348" cy="5910677"/>
          </a:xfrm>
          <a:prstGeom prst="rect">
            <a:avLst/>
          </a:prstGeom>
        </p:spPr>
      </p:pic>
      <p:pic>
        <p:nvPicPr>
          <p:cNvPr id="8" name="Image 7">
            <a:extLst>
              <a:ext uri="{FF2B5EF4-FFF2-40B4-BE49-F238E27FC236}">
                <a16:creationId xmlns:a16="http://schemas.microsoft.com/office/drawing/2014/main" id="{47503C03-6CDE-E5A5-8996-2E030D752102}"/>
              </a:ext>
            </a:extLst>
          </p:cNvPr>
          <p:cNvPicPr>
            <a:picLocks noChangeAspect="1"/>
          </p:cNvPicPr>
          <p:nvPr/>
        </p:nvPicPr>
        <p:blipFill>
          <a:blip r:embed="rId3"/>
          <a:stretch>
            <a:fillRect/>
          </a:stretch>
        </p:blipFill>
        <p:spPr>
          <a:xfrm>
            <a:off x="412780" y="4239594"/>
            <a:ext cx="3350753" cy="2100916"/>
          </a:xfrm>
          <a:prstGeom prst="rect">
            <a:avLst/>
          </a:prstGeom>
        </p:spPr>
      </p:pic>
      <p:sp>
        <p:nvSpPr>
          <p:cNvPr id="9" name="ZoneTexte 8">
            <a:extLst>
              <a:ext uri="{FF2B5EF4-FFF2-40B4-BE49-F238E27FC236}">
                <a16:creationId xmlns:a16="http://schemas.microsoft.com/office/drawing/2014/main" id="{548F4834-337D-0F65-7D7F-60640405BC5C}"/>
              </a:ext>
            </a:extLst>
          </p:cNvPr>
          <p:cNvSpPr txBox="1"/>
          <p:nvPr/>
        </p:nvSpPr>
        <p:spPr>
          <a:xfrm>
            <a:off x="281354" y="1748413"/>
            <a:ext cx="3358420" cy="369332"/>
          </a:xfrm>
          <a:prstGeom prst="rect">
            <a:avLst/>
          </a:prstGeom>
          <a:noFill/>
        </p:spPr>
        <p:txBody>
          <a:bodyPr wrap="none" rtlCol="0">
            <a:spAutoFit/>
          </a:bodyPr>
          <a:lstStyle/>
          <a:p>
            <a:r>
              <a:rPr lang="fr-FR" dirty="0"/>
              <a:t>LRVB pour caméras monochrome</a:t>
            </a:r>
          </a:p>
        </p:txBody>
      </p:sp>
    </p:spTree>
    <p:extLst>
      <p:ext uri="{BB962C8B-B14F-4D97-AF65-F5344CB8AC3E}">
        <p14:creationId xmlns:p14="http://schemas.microsoft.com/office/powerpoint/2010/main" val="2061394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9319561-D497-6BE7-D01D-10482FB43D42}"/>
              </a:ext>
            </a:extLst>
          </p:cNvPr>
          <p:cNvSpPr>
            <a:spLocks noGrp="1"/>
          </p:cNvSpPr>
          <p:nvPr>
            <p:ph type="dt" sz="half" idx="10"/>
          </p:nvPr>
        </p:nvSpPr>
        <p:spPr/>
        <p:txBody>
          <a:bodyPr/>
          <a:lstStyle/>
          <a:p>
            <a:pPr rtl="0"/>
            <a:r>
              <a:rPr lang="fr-FR"/>
              <a:t>Mardi 2 février 20XX</a:t>
            </a:r>
          </a:p>
        </p:txBody>
      </p:sp>
      <p:sp>
        <p:nvSpPr>
          <p:cNvPr id="3" name="Espace réservé du pied de page 2">
            <a:extLst>
              <a:ext uri="{FF2B5EF4-FFF2-40B4-BE49-F238E27FC236}">
                <a16:creationId xmlns:a16="http://schemas.microsoft.com/office/drawing/2014/main" id="{0E538BC1-25AA-1D84-29EB-2A2C2343EBA0}"/>
              </a:ext>
            </a:extLst>
          </p:cNvPr>
          <p:cNvSpPr>
            <a:spLocks noGrp="1"/>
          </p:cNvSpPr>
          <p:nvPr>
            <p:ph type="ftr" sz="quarter" idx="11"/>
          </p:nvPr>
        </p:nvSpPr>
        <p:spPr/>
        <p:txBody>
          <a:bodyPr/>
          <a:lstStyle/>
          <a:p>
            <a:pPr rtl="0"/>
            <a:r>
              <a:rPr lang="fr-FR"/>
              <a:t>Exemple de Texte de Pied de page</a:t>
            </a:r>
          </a:p>
        </p:txBody>
      </p:sp>
      <p:sp>
        <p:nvSpPr>
          <p:cNvPr id="4" name="Espace réservé du numéro de diapositive 3">
            <a:extLst>
              <a:ext uri="{FF2B5EF4-FFF2-40B4-BE49-F238E27FC236}">
                <a16:creationId xmlns:a16="http://schemas.microsoft.com/office/drawing/2014/main" id="{F87BC8B8-2D80-F15E-CBA2-4DC2F843D76E}"/>
              </a:ext>
            </a:extLst>
          </p:cNvPr>
          <p:cNvSpPr>
            <a:spLocks noGrp="1"/>
          </p:cNvSpPr>
          <p:nvPr>
            <p:ph type="sldNum" sz="quarter" idx="12"/>
          </p:nvPr>
        </p:nvSpPr>
        <p:spPr/>
        <p:txBody>
          <a:bodyPr/>
          <a:lstStyle/>
          <a:p>
            <a:pPr rtl="0"/>
            <a:fld id="{DBA1B0FB-D917-4C8C-928F-313BD683BF39}" type="slidenum">
              <a:rPr lang="fr-FR" smtClean="0"/>
              <a:t>10</a:t>
            </a:fld>
            <a:endParaRPr lang="fr-FR"/>
          </a:p>
        </p:txBody>
      </p:sp>
      <p:pic>
        <p:nvPicPr>
          <p:cNvPr id="6" name="Image 5">
            <a:extLst>
              <a:ext uri="{FF2B5EF4-FFF2-40B4-BE49-F238E27FC236}">
                <a16:creationId xmlns:a16="http://schemas.microsoft.com/office/drawing/2014/main" id="{AD2ABE45-22CF-8BA4-4D8C-840E66F12F33}"/>
              </a:ext>
            </a:extLst>
          </p:cNvPr>
          <p:cNvPicPr>
            <a:picLocks noChangeAspect="1"/>
          </p:cNvPicPr>
          <p:nvPr/>
        </p:nvPicPr>
        <p:blipFill>
          <a:blip r:embed="rId2"/>
          <a:stretch>
            <a:fillRect/>
          </a:stretch>
        </p:blipFill>
        <p:spPr>
          <a:xfrm>
            <a:off x="3917237" y="83976"/>
            <a:ext cx="8184568" cy="6235362"/>
          </a:xfrm>
          <a:prstGeom prst="rect">
            <a:avLst/>
          </a:prstGeom>
        </p:spPr>
      </p:pic>
      <p:sp>
        <p:nvSpPr>
          <p:cNvPr id="7" name="ZoneTexte 6">
            <a:extLst>
              <a:ext uri="{FF2B5EF4-FFF2-40B4-BE49-F238E27FC236}">
                <a16:creationId xmlns:a16="http://schemas.microsoft.com/office/drawing/2014/main" id="{76B577BE-C9E3-3145-B3EF-4F63D7403222}"/>
              </a:ext>
            </a:extLst>
          </p:cNvPr>
          <p:cNvSpPr txBox="1"/>
          <p:nvPr/>
        </p:nvSpPr>
        <p:spPr>
          <a:xfrm>
            <a:off x="281353" y="1748413"/>
            <a:ext cx="3516206" cy="2308324"/>
          </a:xfrm>
          <a:prstGeom prst="rect">
            <a:avLst/>
          </a:prstGeom>
          <a:noFill/>
        </p:spPr>
        <p:txBody>
          <a:bodyPr wrap="square" rtlCol="0">
            <a:spAutoFit/>
          </a:bodyPr>
          <a:lstStyle/>
          <a:p>
            <a:r>
              <a:rPr lang="fr-FR" dirty="0"/>
              <a:t>Filtres SLOAN/SDSS</a:t>
            </a:r>
          </a:p>
          <a:p>
            <a:r>
              <a:rPr lang="fr-FR" dirty="0"/>
              <a:t>Pour le monochrome </a:t>
            </a:r>
          </a:p>
          <a:p>
            <a:r>
              <a:rPr lang="fr-FR" dirty="0"/>
              <a:t>Destinés aux professionnels</a:t>
            </a:r>
          </a:p>
          <a:p>
            <a:r>
              <a:rPr lang="fr-FR" dirty="0"/>
              <a:t>Et  maintenant amateurs mais chers</a:t>
            </a:r>
          </a:p>
          <a:p>
            <a:r>
              <a:rPr lang="fr-FR" b="1" dirty="0">
                <a:solidFill>
                  <a:srgbClr val="00B0F0"/>
                </a:solidFill>
              </a:rPr>
              <a:t>Les plages de filtres UBVRI</a:t>
            </a:r>
          </a:p>
          <a:p>
            <a:r>
              <a:rPr lang="fr-FR" b="1" u="sng" dirty="0">
                <a:solidFill>
                  <a:srgbClr val="00B0F0"/>
                </a:solidFill>
              </a:rPr>
              <a:t>Ne se recoupent pas</a:t>
            </a:r>
          </a:p>
          <a:p>
            <a:r>
              <a:rPr lang="fr-FR" dirty="0"/>
              <a:t>Marques :Chroma, Baader</a:t>
            </a:r>
          </a:p>
          <a:p>
            <a:r>
              <a:rPr lang="fr-FR" dirty="0"/>
              <a:t> </a:t>
            </a:r>
          </a:p>
        </p:txBody>
      </p:sp>
    </p:spTree>
    <p:extLst>
      <p:ext uri="{BB962C8B-B14F-4D97-AF65-F5344CB8AC3E}">
        <p14:creationId xmlns:p14="http://schemas.microsoft.com/office/powerpoint/2010/main" val="4112765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re 21">
            <a:extLst>
              <a:ext uri="{FF2B5EF4-FFF2-40B4-BE49-F238E27FC236}">
                <a16:creationId xmlns:a16="http://schemas.microsoft.com/office/drawing/2014/main" id="{F8FAEED9-1ECD-45F9-87A0-9394BAEABB79}"/>
              </a:ext>
            </a:extLst>
          </p:cNvPr>
          <p:cNvSpPr>
            <a:spLocks noGrp="1"/>
          </p:cNvSpPr>
          <p:nvPr>
            <p:ph type="ctrTitle"/>
          </p:nvPr>
        </p:nvSpPr>
        <p:spPr>
          <a:xfrm>
            <a:off x="550863" y="549275"/>
            <a:ext cx="5437187" cy="2986234"/>
          </a:xfrm>
        </p:spPr>
        <p:txBody>
          <a:bodyPr rtlCol="0"/>
          <a:lstStyle/>
          <a:p>
            <a:pPr rtl="0"/>
            <a:r>
              <a:rPr lang="fr-FR"/>
              <a:t>Merci</a:t>
            </a:r>
          </a:p>
        </p:txBody>
      </p:sp>
      <p:pic>
        <p:nvPicPr>
          <p:cNvPr id="27" name="Espace réservé d’image 26" descr="Arrière-plan numérique Point de données">
            <a:extLst>
              <a:ext uri="{FF2B5EF4-FFF2-40B4-BE49-F238E27FC236}">
                <a16:creationId xmlns:a16="http://schemas.microsoft.com/office/drawing/2014/main" id="{9E660784-34E2-4CDA-926A-DDD6AAF35046}"/>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val="0"/>
              </a:ext>
            </a:extLst>
          </a:blip>
          <a:srcRect/>
          <a:stretch/>
        </p:blipFill>
        <p:spPr>
          <a:xfrm>
            <a:off x="6556248" y="548640"/>
            <a:ext cx="5084064" cy="2880360"/>
          </a:xfrm>
        </p:spPr>
      </p:pic>
      <p:pic>
        <p:nvPicPr>
          <p:cNvPr id="33" name="Espace réservé d’image 32" descr="Arrière-plan numérique Point de données">
            <a:extLst>
              <a:ext uri="{FF2B5EF4-FFF2-40B4-BE49-F238E27FC236}">
                <a16:creationId xmlns:a16="http://schemas.microsoft.com/office/drawing/2014/main" id="{48106962-23C6-4DFE-BB3A-E5FFF03F38CE}"/>
              </a:ext>
            </a:extLst>
          </p:cNvPr>
          <p:cNvPicPr>
            <a:picLocks noGrp="1" noChangeAspect="1"/>
          </p:cNvPicPr>
          <p:nvPr>
            <p:ph type="pic" sz="quarter" idx="16"/>
          </p:nvPr>
        </p:nvPicPr>
        <p:blipFill rotWithShape="1">
          <a:blip r:embed="rId3" cstate="screen">
            <a:extLst>
              <a:ext uri="{28A0092B-C50C-407E-A947-70E740481C1C}">
                <a14:useLocalDpi xmlns:a14="http://schemas.microsoft.com/office/drawing/2010/main" val="0"/>
              </a:ext>
            </a:extLst>
          </a:blip>
          <a:srcRect/>
          <a:stretch/>
        </p:blipFill>
        <p:spPr>
          <a:xfrm>
            <a:off x="6556248" y="3429000"/>
            <a:ext cx="5084064" cy="2880360"/>
          </a:xfrm>
        </p:spPr>
      </p:pic>
      <p:sp>
        <p:nvSpPr>
          <p:cNvPr id="6" name="Espace réservé du numéro de diapositive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rtlCol="0"/>
          <a:lstStyle/>
          <a:p>
            <a:pPr rtl="0"/>
            <a:fld id="{DBA1B0FB-D917-4C8C-928F-313BD683BF39}" type="slidenum">
              <a:rPr lang="fr-FR" smtClean="0"/>
              <a:pPr rtl="0"/>
              <a:t>11</a:t>
            </a:fld>
            <a:endParaRPr lang="fr-FR"/>
          </a:p>
        </p:txBody>
      </p:sp>
      <p:sp>
        <p:nvSpPr>
          <p:cNvPr id="3" name="Sous-titre 2">
            <a:extLst>
              <a:ext uri="{FF2B5EF4-FFF2-40B4-BE49-F238E27FC236}">
                <a16:creationId xmlns:a16="http://schemas.microsoft.com/office/drawing/2014/main" id="{BE4F5977-5A77-3AFC-5BEB-2C01E39ED920}"/>
              </a:ext>
            </a:extLst>
          </p:cNvPr>
          <p:cNvSpPr>
            <a:spLocks noGrp="1"/>
          </p:cNvSpPr>
          <p:nvPr>
            <p:ph type="subTitle" idx="1"/>
          </p:nvPr>
        </p:nvSpPr>
        <p:spPr/>
        <p:txBody>
          <a:bodyPr/>
          <a:lstStyle/>
          <a:p>
            <a:endParaRPr lang="fr-FR"/>
          </a:p>
        </p:txBody>
      </p:sp>
    </p:spTree>
    <p:extLst>
      <p:ext uri="{BB962C8B-B14F-4D97-AF65-F5344CB8AC3E}">
        <p14:creationId xmlns:p14="http://schemas.microsoft.com/office/powerpoint/2010/main" val="3247798845"/>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4514806.tgt.Office_50301108_TF33713516_Win32_OJ112196127.potx" id="{22996B42-D21B-4B21-8A2E-2EFD633A6008}" vid="{A1A70CD2-AB8C-4833-8F02-56C7A9672AB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04751AB-E840-446F-8D49-E697067EC887}">
  <ds:schemaRefs>
    <ds:schemaRef ds:uri="http://schemas.microsoft.com/sharepoint/v3/contenttype/forms"/>
  </ds:schemaRefs>
</ds:datastoreItem>
</file>

<file path=customXml/itemProps2.xml><?xml version="1.0" encoding="utf-8"?>
<ds:datastoreItem xmlns:ds="http://schemas.openxmlformats.org/officeDocument/2006/customXml" ds:itemID="{50811A92-D464-4AC4-A396-BA73B10CEEAC}">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{4C483D02-C9F5-4088-882C-4DC30D1F387B}tf33713516_win32</Template>
  <TotalTime>0</TotalTime>
  <Words>623</Words>
  <Application>Microsoft Office PowerPoint</Application>
  <PresentationFormat>Grand écran</PresentationFormat>
  <Paragraphs>82</Paragraphs>
  <Slides>11</Slides>
  <Notes>1</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11</vt:i4>
      </vt:variant>
    </vt:vector>
  </HeadingPairs>
  <TitlesOfParts>
    <vt:vector size="17" baseType="lpstr">
      <vt:lpstr>Arial</vt:lpstr>
      <vt:lpstr>Calibri</vt:lpstr>
      <vt:lpstr>Gill Sans MT</vt:lpstr>
      <vt:lpstr>Inter</vt:lpstr>
      <vt:lpstr>Walbaum Display</vt:lpstr>
      <vt:lpstr>3DFloatVTI</vt:lpstr>
      <vt:lpstr>Les filtres </vt:lpstr>
      <vt:lpstr>Présentation PowerPoint</vt:lpstr>
      <vt:lpstr>Présentation PowerPoint</vt:lpstr>
      <vt:lpstr>Les types de filtre,  pour quels usages</vt:lpstr>
      <vt:lpstr>Les types de filtre,  pour quels usages en Ciel Profond </vt:lpstr>
      <vt:lpstr>Présentation PowerPoint</vt:lpstr>
      <vt:lpstr>Présentation PowerPoint</vt:lpstr>
      <vt:lpstr>Présentation PowerPoint</vt:lpstr>
      <vt:lpstr>Présentation PowerPoint</vt:lpstr>
      <vt:lpstr>Présentation PowerPoint</vt:lpstr>
      <vt:lpstr>Merci</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M33 au C14H ZWO2600MC Antlia Triband</dc:title>
  <dc:creator>Philippe Renaud</dc:creator>
  <cp:lastModifiedBy>Philippe Renaud</cp:lastModifiedBy>
  <cp:revision>26</cp:revision>
  <dcterms:created xsi:type="dcterms:W3CDTF">2024-01-18T07:26:44Z</dcterms:created>
  <dcterms:modified xsi:type="dcterms:W3CDTF">2025-06-16T07:26:51Z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